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23"/>
  </p:notesMasterIdLst>
  <p:sldIdLst>
    <p:sldId id="324" r:id="rId2"/>
    <p:sldId id="432" r:id="rId3"/>
    <p:sldId id="433" r:id="rId4"/>
    <p:sldId id="434" r:id="rId5"/>
    <p:sldId id="435" r:id="rId6"/>
    <p:sldId id="438" r:id="rId7"/>
    <p:sldId id="439" r:id="rId8"/>
    <p:sldId id="440" r:id="rId9"/>
    <p:sldId id="441" r:id="rId10"/>
    <p:sldId id="442" r:id="rId11"/>
    <p:sldId id="443" r:id="rId12"/>
    <p:sldId id="425" r:id="rId13"/>
    <p:sldId id="426" r:id="rId14"/>
    <p:sldId id="436" r:id="rId15"/>
    <p:sldId id="394" r:id="rId16"/>
    <p:sldId id="418" r:id="rId17"/>
    <p:sldId id="419" r:id="rId18"/>
    <p:sldId id="445" r:id="rId19"/>
    <p:sldId id="422" r:id="rId20"/>
    <p:sldId id="446" r:id="rId21"/>
    <p:sldId id="424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y Corbisiero" initials="G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C00"/>
    <a:srgbClr val="FFFFFF"/>
    <a:srgbClr val="602320"/>
    <a:srgbClr val="DA0000"/>
    <a:srgbClr val="FF0000"/>
    <a:srgbClr val="DC6900"/>
    <a:srgbClr val="008000"/>
    <a:srgbClr val="00CC66"/>
    <a:srgbClr val="A32020"/>
    <a:srgbClr val="DB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5319" autoAdjust="0"/>
  </p:normalViewPr>
  <p:slideViewPr>
    <p:cSldViewPr showGuides="1">
      <p:cViewPr varScale="1">
        <p:scale>
          <a:sx n="85" d="100"/>
          <a:sy n="85" d="100"/>
        </p:scale>
        <p:origin x="-1326" y="-90"/>
      </p:cViewPr>
      <p:guideLst>
        <p:guide orient="horz" pos="43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05630-7E4A-4B00-B1E7-D31C8832DF4B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935D-C1AC-460E-BC01-E548704AB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57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71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Dobbiamo acquisire i dati anche sensibili dal MI, elaborarli e restituire l'output</a:t>
            </a:r>
          </a:p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Possiamo farlo: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passandoci dei dischetti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upload di file (pesante, con errori manuali, poco sicuro)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flussi (soluzione attuale) sono pesanti, molto lavoro per la gestione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cooperazione applicativa (possibile solo in alcune aree, impossibile per grosse mole di dati)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TUTTE QUESTE SOLUZIONI IMPLICANO: ESPOSIZIONE SU INTERNET, SVILUPPI APPLICATIVI, RISORSE INFRASTRUTTURALI DEDICATE, COSTI DI CONDUZIONE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superare i problemi di efficienza, sia in termini di performance che di costi, e quelli di sicurezza la soluzione pensata, avendo due infrastrutture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 possono dialogare, è la 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federazione fra </a:t>
            </a:r>
            <a:r>
              <a:rPr lang="it-IT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867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Dobbiamo acquisire i dati anche sensibili dal MI, elaborarli e restituire l'output</a:t>
            </a:r>
          </a:p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Possiamo farlo: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passandoci dei dischetti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upload di file (pesante, con errori manuali, poco sicuro)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flussi (soluzione attuale) sono pesanti, molto lavoro per la gestione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cooperazione applicativa (possibile solo in alcune aree, impossibile per grosse mole di dati)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TUTTE QUESTE SOLUZIONI IMPLICANO: ESPOSIZIONE SU INTERNET, SVILUPPI APPLICATIVI, RISORSE INFRASTRUTTURALI DEDICATE, COSTI DI CONDUZIONE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superare i problemi di efficienza, sia in termini di performance che di costi, e quelli di sicurezza la soluzione pensata, avendo due infrastrutture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 possono dialogare, è la 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federazione fra </a:t>
            </a:r>
            <a:r>
              <a:rPr lang="it-IT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86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E5F5D-C22F-4239-9E43-1FA590956FA9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475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federazione consente di superare i limiti del private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nello sfruttare appieno le potenzialità del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185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58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/>
              <a:t>Scelta</a:t>
            </a:r>
            <a:r>
              <a:rPr lang="it-IT" b="1" baseline="0" dirty="0" smtClean="0"/>
              <a:t> delle informazioni da gestire</a:t>
            </a:r>
            <a:r>
              <a:rPr lang="it-IT" baseline="0" dirty="0" smtClean="0"/>
              <a:t>: solo le informazioni necessarie devono essere rese disponibili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/>
              <a:t>Sicurezza delle informazioni</a:t>
            </a:r>
            <a:r>
              <a:rPr lang="it-IT" baseline="0" dirty="0" smtClean="0"/>
              <a:t>: va gestito il rischio di insicurezza fisica delle informazioni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baseline="0" dirty="0" smtClean="0"/>
              <a:t>Interoperabilità: </a:t>
            </a:r>
            <a:r>
              <a:rPr lang="it-IT" b="0" baseline="0" dirty="0" smtClean="0"/>
              <a:t>assicurare interoperabilità tra diverse piattaforme </a:t>
            </a:r>
            <a:r>
              <a:rPr lang="it-IT" b="0" baseline="0" dirty="0" err="1" smtClean="0"/>
              <a:t>cloud</a:t>
            </a:r>
            <a:endParaRPr lang="it-IT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baseline="0" dirty="0" smtClean="0"/>
              <a:t>Autenticazione</a:t>
            </a:r>
            <a:r>
              <a:rPr lang="it-IT" b="0" baseline="0" dirty="0" smtClean="0"/>
              <a:t>: Consentire l’uso di servizi </a:t>
            </a:r>
            <a:r>
              <a:rPr lang="en-US" sz="1200" b="0" i="0" dirty="0" smtClean="0"/>
              <a:t>cross-cloud </a:t>
            </a:r>
            <a:r>
              <a:rPr lang="en-US" sz="1200" b="0" i="0" dirty="0" err="1" smtClean="0"/>
              <a:t>senza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condividere</a:t>
            </a:r>
            <a:r>
              <a:rPr lang="en-US" sz="1200" b="0" i="0" dirty="0" smtClean="0"/>
              <a:t> le </a:t>
            </a:r>
            <a:r>
              <a:rPr lang="en-US" sz="1200" b="0" i="0" dirty="0" err="1" smtClean="0"/>
              <a:t>credenziali</a:t>
            </a:r>
            <a:endParaRPr lang="en-US" sz="1200" b="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 err="1" smtClean="0"/>
              <a:t>Latenza</a:t>
            </a:r>
            <a:r>
              <a:rPr lang="en-US" sz="1200" b="1" i="0" dirty="0" smtClean="0"/>
              <a:t>: </a:t>
            </a:r>
            <a:r>
              <a:rPr lang="en-US" sz="1200" b="0" i="0" dirty="0" err="1" smtClean="0"/>
              <a:t>Minimizzare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l’impatto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della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latenza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nell’uso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dei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servizi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federati</a:t>
            </a:r>
            <a:endParaRPr lang="en-US" sz="1200" b="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Governance/Life</a:t>
            </a:r>
            <a:r>
              <a:rPr lang="en-US" sz="1200" b="1" baseline="0" dirty="0" smtClean="0"/>
              <a:t> cycle management: </a:t>
            </a:r>
            <a:r>
              <a:rPr lang="en-US" sz="1200" b="0" baseline="0" dirty="0" err="1" smtClean="0"/>
              <a:t>assicurare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una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gestione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appropriata</a:t>
            </a:r>
            <a:r>
              <a:rPr lang="en-US" sz="1200" b="0" baseline="0" dirty="0" smtClean="0"/>
              <a:t> del </a:t>
            </a:r>
            <a:r>
              <a:rPr lang="en-US" sz="1200" b="0" baseline="0" dirty="0" err="1" smtClean="0"/>
              <a:t>ciclo</a:t>
            </a:r>
            <a:r>
              <a:rPr lang="en-US" sz="1200" b="0" baseline="0" dirty="0" smtClean="0"/>
              <a:t> di vita </a:t>
            </a:r>
            <a:r>
              <a:rPr lang="en-US" sz="1200" b="0" baseline="0" dirty="0" err="1" smtClean="0"/>
              <a:t>nel</a:t>
            </a:r>
            <a:r>
              <a:rPr lang="en-US" sz="1200" b="0" baseline="0" dirty="0" smtClean="0"/>
              <a:t> contest </a:t>
            </a:r>
            <a:r>
              <a:rPr lang="en-US" sz="1200" b="0" baseline="0" dirty="0" err="1" smtClean="0"/>
              <a:t>federato</a:t>
            </a: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/>
              <a:t>Privacy: </a:t>
            </a:r>
            <a:r>
              <a:rPr lang="en-US" sz="1200" b="0" baseline="0" dirty="0" err="1" smtClean="0"/>
              <a:t>proteggere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l’uso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dei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dati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sensibili</a:t>
            </a: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 smtClean="0"/>
              <a:t>Gestione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Identità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Digitale</a:t>
            </a:r>
            <a:r>
              <a:rPr lang="en-US" sz="1200" b="1" baseline="0" dirty="0" smtClean="0"/>
              <a:t>/Identity management: </a:t>
            </a:r>
            <a:r>
              <a:rPr lang="en-US" sz="1200" b="0" baseline="0" dirty="0" err="1" smtClean="0"/>
              <a:t>gli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utenti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appartengono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originariamente</a:t>
            </a:r>
            <a:r>
              <a:rPr lang="en-US" sz="1200" b="0" baseline="0" dirty="0" smtClean="0"/>
              <a:t> a </a:t>
            </a:r>
            <a:r>
              <a:rPr lang="en-US" sz="1200" b="0" baseline="0" dirty="0" err="1" smtClean="0"/>
              <a:t>differenti</a:t>
            </a:r>
            <a:r>
              <a:rPr lang="en-US" sz="1200" b="0" baseline="0" dirty="0" smtClean="0"/>
              <a:t> cloud </a:t>
            </a:r>
            <a:r>
              <a:rPr lang="en-US" sz="1200" b="0" baseline="0" dirty="0" err="1" smtClean="0"/>
              <a:t>federati</a:t>
            </a: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0" dirty="0" err="1" smtClean="0">
                <a:solidFill>
                  <a:srgbClr val="FFFFFF"/>
                </a:solidFill>
                <a:latin typeface="Georgia" pitchFamily="18" charset="0"/>
              </a:rPr>
              <a:t>Dimensionamento</a:t>
            </a:r>
            <a:r>
              <a:rPr lang="en-GB" sz="1200" b="1" i="0" kern="0" dirty="0" smtClean="0">
                <a:solidFill>
                  <a:srgbClr val="FFFFFF"/>
                </a:solidFill>
                <a:latin typeface="Georgia" pitchFamily="18" charset="0"/>
              </a:rPr>
              <a:t> e </a:t>
            </a:r>
            <a:r>
              <a:rPr lang="en-GB" sz="1200" b="1" i="0" kern="0" dirty="0" err="1" smtClean="0">
                <a:solidFill>
                  <a:srgbClr val="FFFFFF"/>
                </a:solidFill>
                <a:latin typeface="Georgia" pitchFamily="18" charset="0"/>
              </a:rPr>
              <a:t>tracciatura</a:t>
            </a:r>
            <a:r>
              <a:rPr lang="en-GB" sz="1200" b="1" i="0" kern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1" i="0" kern="0" dirty="0" err="1" smtClean="0">
                <a:solidFill>
                  <a:srgbClr val="FFFFFF"/>
                </a:solidFill>
                <a:latin typeface="Georgia" pitchFamily="18" charset="0"/>
              </a:rPr>
              <a:t>delle</a:t>
            </a:r>
            <a:r>
              <a:rPr lang="en-GB" sz="1200" b="1" i="0" kern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1" i="0" kern="0" dirty="0" err="1" smtClean="0">
                <a:solidFill>
                  <a:srgbClr val="FFFFFF"/>
                </a:solidFill>
                <a:latin typeface="Georgia" pitchFamily="18" charset="0"/>
              </a:rPr>
              <a:t>risorse</a:t>
            </a:r>
            <a:r>
              <a:rPr lang="en-GB" sz="1200" b="1" i="0" kern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1" i="0" kern="0" dirty="0" err="1" smtClean="0">
                <a:solidFill>
                  <a:srgbClr val="FFFFFF"/>
                </a:solidFill>
                <a:latin typeface="Georgia" pitchFamily="18" charset="0"/>
              </a:rPr>
              <a:t>assegnate</a:t>
            </a:r>
            <a:r>
              <a:rPr lang="en-GB" sz="1200" b="0" i="0" kern="0" dirty="0" smtClean="0">
                <a:solidFill>
                  <a:srgbClr val="FFFFFF"/>
                </a:solidFill>
                <a:latin typeface="Georgia" pitchFamily="18" charset="0"/>
              </a:rPr>
              <a:t>: </a:t>
            </a:r>
            <a:r>
              <a:rPr lang="en-GB" sz="1200" b="0" i="0" kern="0" dirty="0" err="1" smtClean="0">
                <a:solidFill>
                  <a:srgbClr val="FFFFFF"/>
                </a:solidFill>
                <a:latin typeface="Georgia" pitchFamily="18" charset="0"/>
              </a:rPr>
              <a:t>tenere</a:t>
            </a:r>
            <a:r>
              <a:rPr lang="en-GB" sz="1200" b="0" i="0" kern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0" i="0" kern="0" dirty="0" err="1" smtClean="0">
                <a:solidFill>
                  <a:srgbClr val="FFFFFF"/>
                </a:solidFill>
                <a:latin typeface="Georgia" pitchFamily="18" charset="0"/>
              </a:rPr>
              <a:t>traccia</a:t>
            </a:r>
            <a:r>
              <a:rPr lang="en-GB" sz="1200" b="0" i="0" kern="0" baseline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0" i="0" kern="0" baseline="0" dirty="0" err="1" smtClean="0">
                <a:solidFill>
                  <a:srgbClr val="FFFFFF"/>
                </a:solidFill>
                <a:latin typeface="Georgia" pitchFamily="18" charset="0"/>
              </a:rPr>
              <a:t>dei</a:t>
            </a:r>
            <a:r>
              <a:rPr lang="en-GB" sz="1200" b="0" i="0" kern="0" baseline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0" i="0" kern="0" baseline="0" dirty="0" err="1" smtClean="0">
                <a:solidFill>
                  <a:srgbClr val="FFFFFF"/>
                </a:solidFill>
                <a:latin typeface="Georgia" pitchFamily="18" charset="0"/>
              </a:rPr>
              <a:t>servizi</a:t>
            </a:r>
            <a:r>
              <a:rPr lang="en-GB" sz="1200" b="0" i="0" kern="0" baseline="0" dirty="0" smtClean="0">
                <a:solidFill>
                  <a:srgbClr val="FFFFFF"/>
                </a:solidFill>
                <a:latin typeface="Georgia" pitchFamily="18" charset="0"/>
              </a:rPr>
              <a:t> e </a:t>
            </a:r>
            <a:r>
              <a:rPr lang="en-GB" sz="1200" b="0" i="0" kern="0" baseline="0" dirty="0" err="1" smtClean="0">
                <a:solidFill>
                  <a:srgbClr val="FFFFFF"/>
                </a:solidFill>
                <a:latin typeface="Georgia" pitchFamily="18" charset="0"/>
              </a:rPr>
              <a:t>delle</a:t>
            </a:r>
            <a:r>
              <a:rPr lang="en-GB" sz="1200" b="0" i="0" kern="0" baseline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0" i="0" kern="0" baseline="0" dirty="0" err="1" smtClean="0">
                <a:solidFill>
                  <a:srgbClr val="FFFFFF"/>
                </a:solidFill>
                <a:latin typeface="Georgia" pitchFamily="18" charset="0"/>
              </a:rPr>
              <a:t>risorse</a:t>
            </a:r>
            <a:r>
              <a:rPr lang="en-GB" sz="1200" b="0" i="0" kern="0" baseline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0" i="0" kern="0" baseline="0" dirty="0" err="1" smtClean="0">
                <a:solidFill>
                  <a:srgbClr val="FFFFFF"/>
                </a:solidFill>
                <a:latin typeface="Georgia" pitchFamily="18" charset="0"/>
              </a:rPr>
              <a:t>assegnate</a:t>
            </a:r>
            <a:r>
              <a:rPr lang="en-GB" sz="1200" b="0" i="0" kern="0" baseline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0" i="0" kern="0" baseline="0" dirty="0" err="1" smtClean="0">
                <a:solidFill>
                  <a:srgbClr val="FFFFFF"/>
                </a:solidFill>
                <a:latin typeface="Georgia" pitchFamily="18" charset="0"/>
              </a:rPr>
              <a:t>agli</a:t>
            </a:r>
            <a:r>
              <a:rPr lang="en-GB" sz="1200" b="0" i="0" kern="0" baseline="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GB" sz="1200" b="0" i="0" kern="0" baseline="0" dirty="0" err="1" smtClean="0">
                <a:solidFill>
                  <a:srgbClr val="FFFFFF"/>
                </a:solidFill>
                <a:latin typeface="Georgia" pitchFamily="18" charset="0"/>
              </a:rPr>
              <a:t>utenti</a:t>
            </a:r>
            <a:endParaRPr lang="en-GB" sz="1200" b="1" i="0" kern="0" dirty="0" smtClean="0">
              <a:solidFill>
                <a:srgbClr val="FFFFFF"/>
              </a:solidFill>
              <a:latin typeface="Georgia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418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96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E5F5D-C22F-4239-9E43-1FA590956FA9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59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02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Fonte: Osservatorio </a:t>
            </a:r>
            <a:r>
              <a:rPr lang="it-IT" sz="1200" i="1" dirty="0" err="1" smtClean="0"/>
              <a:t>Cloud</a:t>
            </a:r>
            <a:r>
              <a:rPr lang="it-IT" sz="1200" i="1" dirty="0" smtClean="0"/>
              <a:t> &amp; ICT </a:t>
            </a:r>
            <a:r>
              <a:rPr lang="it-IT" sz="1200" i="1" dirty="0" err="1" smtClean="0"/>
              <a:t>as</a:t>
            </a:r>
            <a:r>
              <a:rPr lang="it-IT" sz="1200" i="1" dirty="0" smtClean="0"/>
              <a:t> a Service</a:t>
            </a:r>
            <a:r>
              <a:rPr lang="it-IT" sz="1200" dirty="0" smtClean="0"/>
              <a:t>, </a:t>
            </a:r>
            <a:r>
              <a:rPr lang="it-IT" sz="1200" i="1" dirty="0" smtClean="0"/>
              <a:t>School of Management</a:t>
            </a:r>
            <a:r>
              <a:rPr lang="it-IT" sz="1200" dirty="0" smtClean="0"/>
              <a:t>, Politecnico di Milano, Giugno 2015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55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98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Ricordare il documento AGID che prevedeva per il 31 12 2016</a:t>
            </a:r>
            <a:r>
              <a:rPr lang="it-IT" baseline="0" dirty="0" smtClean="0"/>
              <a:t> il consolidamento di tutti i CED delle PAL.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it-IT" i="1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7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89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70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74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10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11"/>
          <p:cNvCxnSpPr/>
          <p:nvPr userDrawn="1"/>
        </p:nvCxnSpPr>
        <p:spPr bwMode="auto">
          <a:xfrm flipV="1">
            <a:off x="3924300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2879725"/>
            <a:ext cx="3562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7944" y="2880000"/>
            <a:ext cx="4680520" cy="6930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3501009"/>
            <a:ext cx="4680520" cy="462061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3396E-377C-4EAB-9A12-8CBDDFD21C60}" type="slidenum">
              <a:rPr lang="it-IT">
                <a:solidFill>
                  <a:srgbClr val="002776"/>
                </a:solidFill>
              </a:rPr>
              <a:pPr/>
              <a:t>‹#›</a:t>
            </a:fld>
            <a:endParaRPr lang="it-IT">
              <a:solidFill>
                <a:srgbClr val="00277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09FF45-D798-4AF5-BB78-57534F854567}" type="slidenum">
              <a:rPr lang="it-IT">
                <a:solidFill>
                  <a:srgbClr val="002776"/>
                </a:solidFill>
              </a:rPr>
              <a:pPr/>
              <a:t>‹#›</a:t>
            </a:fld>
            <a:endParaRPr lang="it-IT">
              <a:solidFill>
                <a:srgbClr val="00277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9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1C85BE24-43B7-48DB-BCE2-B0B4ACA14D4E}" type="slidenum">
              <a:rPr lang="it-IT">
                <a:solidFill>
                  <a:srgbClr val="002776"/>
                </a:solidFill>
              </a:rPr>
              <a:pPr/>
              <a:t>‹#›</a:t>
            </a:fld>
            <a:endParaRPr lang="it-IT">
              <a:solidFill>
                <a:srgbClr val="00277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3138" y="6456363"/>
            <a:ext cx="2840037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dirty="0" smtClean="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3138" y="6227763"/>
            <a:ext cx="284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3138" y="6608763"/>
            <a:ext cx="28400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A51B9D-0890-4949-99D5-24A626B44228}" type="slidenum">
              <a:rPr lang="it-IT">
                <a:solidFill>
                  <a:srgbClr val="0027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>
              <a:solidFill>
                <a:srgbClr val="002776"/>
              </a:solidFill>
            </a:endParaRPr>
          </a:p>
        </p:txBody>
      </p:sp>
      <p:pic>
        <p:nvPicPr>
          <p:cNvPr id="1031" name="Immagine 5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363" y="6300788"/>
            <a:ext cx="347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magine 14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4550" y="6300788"/>
            <a:ext cx="15668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0.jpeg"/><Relationship Id="rId7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4.gif"/><Relationship Id="rId5" Type="http://schemas.openxmlformats.org/officeDocument/2006/relationships/image" Target="../media/image35.pn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062012" y="2930158"/>
            <a:ext cx="4681538" cy="813581"/>
          </a:xfrm>
        </p:spPr>
        <p:txBody>
          <a:bodyPr/>
          <a:lstStyle/>
          <a:p>
            <a:pPr algn="ctr">
              <a:spcBef>
                <a:spcPts val="1800"/>
              </a:spcBef>
              <a:spcAft>
                <a:spcPts val="60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Un'infrastruttura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il Paese: il progetto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SUNFISH</a:t>
            </a:r>
            <a:b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Francesco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Schiavo</a:t>
            </a:r>
            <a:b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 Nicoletti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222888" y="5366632"/>
            <a:ext cx="4681538" cy="606989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i="1" kern="0" dirty="0" smtClean="0">
                <a:solidFill>
                  <a:srgbClr val="002060"/>
                </a:solidFill>
              </a:rPr>
              <a:t>Sede </a:t>
            </a:r>
            <a:r>
              <a:rPr lang="it-IT" sz="1600" b="1" i="1" kern="0" dirty="0" err="1" smtClean="0">
                <a:solidFill>
                  <a:srgbClr val="002060"/>
                </a:solidFill>
              </a:rPr>
              <a:t>Sogei</a:t>
            </a:r>
            <a:endParaRPr lang="it-IT" sz="1600" b="1" i="1" kern="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i="1" kern="0" dirty="0" smtClean="0">
                <a:solidFill>
                  <a:srgbClr val="002060"/>
                </a:solidFill>
              </a:rPr>
              <a:t>Roma, 5 Aprile 2016</a:t>
            </a:r>
            <a:endParaRPr lang="it-IT" sz="2000" kern="0" dirty="0">
              <a:solidFill>
                <a:srgbClr val="002060"/>
              </a:solidFill>
            </a:endParaRPr>
          </a:p>
        </p:txBody>
      </p:sp>
      <p:sp>
        <p:nvSpPr>
          <p:cNvPr id="7" name="Freeform 45"/>
          <p:cNvSpPr>
            <a:spLocks noChangeAspect="1"/>
          </p:cNvSpPr>
          <p:nvPr/>
        </p:nvSpPr>
        <p:spPr bwMode="auto">
          <a:xfrm>
            <a:off x="5171172" y="649011"/>
            <a:ext cx="1619783" cy="1636916"/>
          </a:xfrm>
          <a:custGeom>
            <a:avLst/>
            <a:gdLst>
              <a:gd name="T0" fmla="*/ 1744 w 739"/>
              <a:gd name="T1" fmla="*/ 669 h 739"/>
              <a:gd name="T2" fmla="*/ 1734 w 739"/>
              <a:gd name="T3" fmla="*/ 637 h 739"/>
              <a:gd name="T4" fmla="*/ 1723 w 739"/>
              <a:gd name="T5" fmla="*/ 597 h 739"/>
              <a:gd name="T6" fmla="*/ 1702 w 739"/>
              <a:gd name="T7" fmla="*/ 541 h 739"/>
              <a:gd name="T8" fmla="*/ 1457 w 739"/>
              <a:gd name="T9" fmla="*/ 521 h 739"/>
              <a:gd name="T10" fmla="*/ 1547 w 739"/>
              <a:gd name="T11" fmla="*/ 292 h 739"/>
              <a:gd name="T12" fmla="*/ 1508 w 739"/>
              <a:gd name="T13" fmla="*/ 254 h 739"/>
              <a:gd name="T14" fmla="*/ 1478 w 739"/>
              <a:gd name="T15" fmla="*/ 224 h 739"/>
              <a:gd name="T16" fmla="*/ 1450 w 739"/>
              <a:gd name="T17" fmla="*/ 198 h 739"/>
              <a:gd name="T18" fmla="*/ 1221 w 739"/>
              <a:gd name="T19" fmla="*/ 291 h 739"/>
              <a:gd name="T20" fmla="*/ 1171 w 739"/>
              <a:gd name="T21" fmla="*/ 267 h 739"/>
              <a:gd name="T22" fmla="*/ 1127 w 739"/>
              <a:gd name="T23" fmla="*/ 28 h 739"/>
              <a:gd name="T24" fmla="*/ 1089 w 739"/>
              <a:gd name="T25" fmla="*/ 16 h 739"/>
              <a:gd name="T26" fmla="*/ 1048 w 739"/>
              <a:gd name="T27" fmla="*/ 7 h 739"/>
              <a:gd name="T28" fmla="*/ 903 w 739"/>
              <a:gd name="T29" fmla="*/ 198 h 739"/>
              <a:gd name="T30" fmla="*/ 873 w 739"/>
              <a:gd name="T31" fmla="*/ 198 h 739"/>
              <a:gd name="T32" fmla="*/ 845 w 739"/>
              <a:gd name="T33" fmla="*/ 198 h 739"/>
              <a:gd name="T34" fmla="*/ 712 w 739"/>
              <a:gd name="T35" fmla="*/ 7 h 739"/>
              <a:gd name="T36" fmla="*/ 653 w 739"/>
              <a:gd name="T37" fmla="*/ 20 h 739"/>
              <a:gd name="T38" fmla="*/ 617 w 739"/>
              <a:gd name="T39" fmla="*/ 31 h 739"/>
              <a:gd name="T40" fmla="*/ 584 w 739"/>
              <a:gd name="T41" fmla="*/ 43 h 739"/>
              <a:gd name="T42" fmla="*/ 546 w 739"/>
              <a:gd name="T43" fmla="*/ 283 h 739"/>
              <a:gd name="T44" fmla="*/ 490 w 739"/>
              <a:gd name="T45" fmla="*/ 314 h 739"/>
              <a:gd name="T46" fmla="*/ 256 w 739"/>
              <a:gd name="T47" fmla="*/ 246 h 739"/>
              <a:gd name="T48" fmla="*/ 206 w 739"/>
              <a:gd name="T49" fmla="*/ 299 h 739"/>
              <a:gd name="T50" fmla="*/ 288 w 739"/>
              <a:gd name="T51" fmla="*/ 526 h 739"/>
              <a:gd name="T52" fmla="*/ 254 w 739"/>
              <a:gd name="T53" fmla="*/ 589 h 739"/>
              <a:gd name="T54" fmla="*/ 21 w 739"/>
              <a:gd name="T55" fmla="*/ 645 h 739"/>
              <a:gd name="T56" fmla="*/ 5 w 739"/>
              <a:gd name="T57" fmla="*/ 717 h 739"/>
              <a:gd name="T58" fmla="*/ 184 w 739"/>
              <a:gd name="T59" fmla="*/ 868 h 739"/>
              <a:gd name="T60" fmla="*/ 186 w 739"/>
              <a:gd name="T61" fmla="*/ 950 h 739"/>
              <a:gd name="T62" fmla="*/ 20 w 739"/>
              <a:gd name="T63" fmla="*/ 1110 h 739"/>
              <a:gd name="T64" fmla="*/ 43 w 739"/>
              <a:gd name="T65" fmla="*/ 1179 h 739"/>
              <a:gd name="T66" fmla="*/ 270 w 739"/>
              <a:gd name="T67" fmla="*/ 1223 h 739"/>
              <a:gd name="T68" fmla="*/ 314 w 739"/>
              <a:gd name="T69" fmla="*/ 1292 h 739"/>
              <a:gd name="T70" fmla="*/ 254 w 739"/>
              <a:gd name="T71" fmla="*/ 1511 h 739"/>
              <a:gd name="T72" fmla="*/ 305 w 739"/>
              <a:gd name="T73" fmla="*/ 1557 h 739"/>
              <a:gd name="T74" fmla="*/ 514 w 739"/>
              <a:gd name="T75" fmla="*/ 1477 h 739"/>
              <a:gd name="T76" fmla="*/ 552 w 739"/>
              <a:gd name="T77" fmla="*/ 1497 h 739"/>
              <a:gd name="T78" fmla="*/ 586 w 739"/>
              <a:gd name="T79" fmla="*/ 1513 h 739"/>
              <a:gd name="T80" fmla="*/ 632 w 739"/>
              <a:gd name="T81" fmla="*/ 1732 h 739"/>
              <a:gd name="T82" fmla="*/ 668 w 739"/>
              <a:gd name="T83" fmla="*/ 1742 h 739"/>
              <a:gd name="T84" fmla="*/ 703 w 739"/>
              <a:gd name="T85" fmla="*/ 1748 h 739"/>
              <a:gd name="T86" fmla="*/ 759 w 739"/>
              <a:gd name="T87" fmla="*/ 1760 h 739"/>
              <a:gd name="T88" fmla="*/ 879 w 739"/>
              <a:gd name="T89" fmla="*/ 1575 h 739"/>
              <a:gd name="T90" fmla="*/ 916 w 739"/>
              <a:gd name="T91" fmla="*/ 1575 h 739"/>
              <a:gd name="T92" fmla="*/ 958 w 739"/>
              <a:gd name="T93" fmla="*/ 1572 h 739"/>
              <a:gd name="T94" fmla="*/ 1102 w 739"/>
              <a:gd name="T95" fmla="*/ 1738 h 739"/>
              <a:gd name="T96" fmla="*/ 1134 w 739"/>
              <a:gd name="T97" fmla="*/ 1731 h 739"/>
              <a:gd name="T98" fmla="*/ 1171 w 739"/>
              <a:gd name="T99" fmla="*/ 1718 h 739"/>
              <a:gd name="T100" fmla="*/ 1207 w 739"/>
              <a:gd name="T101" fmla="*/ 1492 h 739"/>
              <a:gd name="T102" fmla="*/ 1239 w 739"/>
              <a:gd name="T103" fmla="*/ 1472 h 739"/>
              <a:gd name="T104" fmla="*/ 1270 w 739"/>
              <a:gd name="T105" fmla="*/ 1450 h 739"/>
              <a:gd name="T106" fmla="*/ 1472 w 739"/>
              <a:gd name="T107" fmla="*/ 1543 h 739"/>
              <a:gd name="T108" fmla="*/ 1532 w 739"/>
              <a:gd name="T109" fmla="*/ 1484 h 739"/>
              <a:gd name="T110" fmla="*/ 1584 w 739"/>
              <a:gd name="T111" fmla="*/ 1421 h 739"/>
              <a:gd name="T112" fmla="*/ 1489 w 739"/>
              <a:gd name="T113" fmla="*/ 1201 h 739"/>
              <a:gd name="T114" fmla="*/ 1723 w 739"/>
              <a:gd name="T115" fmla="*/ 1158 h 739"/>
              <a:gd name="T116" fmla="*/ 1747 w 739"/>
              <a:gd name="T117" fmla="*/ 1078 h 739"/>
              <a:gd name="T118" fmla="*/ 1760 w 739"/>
              <a:gd name="T119" fmla="*/ 995 h 739"/>
              <a:gd name="T120" fmla="*/ 1561 w 739"/>
              <a:gd name="T121" fmla="*/ 852 h 73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39"/>
              <a:gd name="T184" fmla="*/ 0 h 739"/>
              <a:gd name="T185" fmla="*/ 739 w 739"/>
              <a:gd name="T186" fmla="*/ 739 h 73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39" h="739">
                <a:moveTo>
                  <a:pt x="654" y="343"/>
                </a:moveTo>
                <a:lnTo>
                  <a:pt x="735" y="295"/>
                </a:lnTo>
                <a:lnTo>
                  <a:pt x="732" y="281"/>
                </a:lnTo>
                <a:lnTo>
                  <a:pt x="731" y="276"/>
                </a:lnTo>
                <a:lnTo>
                  <a:pt x="730" y="272"/>
                </a:lnTo>
                <a:lnTo>
                  <a:pt x="728" y="267"/>
                </a:lnTo>
                <a:lnTo>
                  <a:pt x="727" y="263"/>
                </a:lnTo>
                <a:lnTo>
                  <a:pt x="724" y="257"/>
                </a:lnTo>
                <a:lnTo>
                  <a:pt x="723" y="251"/>
                </a:lnTo>
                <a:lnTo>
                  <a:pt x="721" y="246"/>
                </a:lnTo>
                <a:lnTo>
                  <a:pt x="719" y="240"/>
                </a:lnTo>
                <a:lnTo>
                  <a:pt x="714" y="227"/>
                </a:lnTo>
                <a:lnTo>
                  <a:pt x="619" y="231"/>
                </a:lnTo>
                <a:lnTo>
                  <a:pt x="615" y="225"/>
                </a:lnTo>
                <a:lnTo>
                  <a:pt x="612" y="219"/>
                </a:lnTo>
                <a:lnTo>
                  <a:pt x="608" y="213"/>
                </a:lnTo>
                <a:lnTo>
                  <a:pt x="604" y="206"/>
                </a:lnTo>
                <a:lnTo>
                  <a:pt x="649" y="123"/>
                </a:lnTo>
                <a:lnTo>
                  <a:pt x="640" y="114"/>
                </a:lnTo>
                <a:lnTo>
                  <a:pt x="637" y="109"/>
                </a:lnTo>
                <a:lnTo>
                  <a:pt x="633" y="106"/>
                </a:lnTo>
                <a:lnTo>
                  <a:pt x="629" y="102"/>
                </a:lnTo>
                <a:lnTo>
                  <a:pt x="625" y="98"/>
                </a:lnTo>
                <a:lnTo>
                  <a:pt x="621" y="94"/>
                </a:lnTo>
                <a:lnTo>
                  <a:pt x="617" y="91"/>
                </a:lnTo>
                <a:lnTo>
                  <a:pt x="613" y="87"/>
                </a:lnTo>
                <a:lnTo>
                  <a:pt x="609" y="83"/>
                </a:lnTo>
                <a:lnTo>
                  <a:pt x="598" y="75"/>
                </a:lnTo>
                <a:lnTo>
                  <a:pt x="518" y="126"/>
                </a:lnTo>
                <a:lnTo>
                  <a:pt x="512" y="122"/>
                </a:lnTo>
                <a:lnTo>
                  <a:pt x="506" y="119"/>
                </a:lnTo>
                <a:lnTo>
                  <a:pt x="499" y="115"/>
                </a:lnTo>
                <a:lnTo>
                  <a:pt x="492" y="112"/>
                </a:lnTo>
                <a:lnTo>
                  <a:pt x="490" y="17"/>
                </a:lnTo>
                <a:lnTo>
                  <a:pt x="478" y="13"/>
                </a:lnTo>
                <a:lnTo>
                  <a:pt x="473" y="12"/>
                </a:lnTo>
                <a:lnTo>
                  <a:pt x="467" y="9"/>
                </a:lnTo>
                <a:lnTo>
                  <a:pt x="462" y="8"/>
                </a:lnTo>
                <a:lnTo>
                  <a:pt x="457" y="7"/>
                </a:lnTo>
                <a:lnTo>
                  <a:pt x="452" y="5"/>
                </a:lnTo>
                <a:lnTo>
                  <a:pt x="445" y="4"/>
                </a:lnTo>
                <a:lnTo>
                  <a:pt x="440" y="3"/>
                </a:lnTo>
                <a:lnTo>
                  <a:pt x="435" y="2"/>
                </a:lnTo>
                <a:lnTo>
                  <a:pt x="422" y="0"/>
                </a:lnTo>
                <a:lnTo>
                  <a:pt x="379" y="83"/>
                </a:lnTo>
                <a:lnTo>
                  <a:pt x="375" y="83"/>
                </a:lnTo>
                <a:lnTo>
                  <a:pt x="371" y="83"/>
                </a:lnTo>
                <a:lnTo>
                  <a:pt x="367" y="83"/>
                </a:lnTo>
                <a:lnTo>
                  <a:pt x="363" y="83"/>
                </a:lnTo>
                <a:lnTo>
                  <a:pt x="359" y="83"/>
                </a:lnTo>
                <a:lnTo>
                  <a:pt x="355" y="83"/>
                </a:lnTo>
                <a:lnTo>
                  <a:pt x="351" y="84"/>
                </a:lnTo>
                <a:lnTo>
                  <a:pt x="347" y="84"/>
                </a:lnTo>
                <a:lnTo>
                  <a:pt x="299" y="3"/>
                </a:lnTo>
                <a:lnTo>
                  <a:pt x="285" y="6"/>
                </a:lnTo>
                <a:lnTo>
                  <a:pt x="280" y="7"/>
                </a:lnTo>
                <a:lnTo>
                  <a:pt x="274" y="8"/>
                </a:lnTo>
                <a:lnTo>
                  <a:pt x="269" y="9"/>
                </a:lnTo>
                <a:lnTo>
                  <a:pt x="264" y="12"/>
                </a:lnTo>
                <a:lnTo>
                  <a:pt x="259" y="13"/>
                </a:lnTo>
                <a:lnTo>
                  <a:pt x="254" y="15"/>
                </a:lnTo>
                <a:lnTo>
                  <a:pt x="250" y="16"/>
                </a:lnTo>
                <a:lnTo>
                  <a:pt x="245" y="18"/>
                </a:lnTo>
                <a:lnTo>
                  <a:pt x="232" y="22"/>
                </a:lnTo>
                <a:lnTo>
                  <a:pt x="236" y="115"/>
                </a:lnTo>
                <a:lnTo>
                  <a:pt x="229" y="119"/>
                </a:lnTo>
                <a:lnTo>
                  <a:pt x="221" y="123"/>
                </a:lnTo>
                <a:lnTo>
                  <a:pt x="213" y="128"/>
                </a:lnTo>
                <a:lnTo>
                  <a:pt x="206" y="132"/>
                </a:lnTo>
                <a:lnTo>
                  <a:pt x="125" y="88"/>
                </a:lnTo>
                <a:lnTo>
                  <a:pt x="116" y="96"/>
                </a:lnTo>
                <a:lnTo>
                  <a:pt x="108" y="103"/>
                </a:lnTo>
                <a:lnTo>
                  <a:pt x="100" y="110"/>
                </a:lnTo>
                <a:lnTo>
                  <a:pt x="93" y="119"/>
                </a:lnTo>
                <a:lnTo>
                  <a:pt x="86" y="126"/>
                </a:lnTo>
                <a:lnTo>
                  <a:pt x="77" y="137"/>
                </a:lnTo>
                <a:lnTo>
                  <a:pt x="126" y="213"/>
                </a:lnTo>
                <a:lnTo>
                  <a:pt x="121" y="221"/>
                </a:lnTo>
                <a:lnTo>
                  <a:pt x="116" y="229"/>
                </a:lnTo>
                <a:lnTo>
                  <a:pt x="110" y="239"/>
                </a:lnTo>
                <a:lnTo>
                  <a:pt x="106" y="247"/>
                </a:lnTo>
                <a:lnTo>
                  <a:pt x="17" y="248"/>
                </a:lnTo>
                <a:lnTo>
                  <a:pt x="12" y="260"/>
                </a:lnTo>
                <a:lnTo>
                  <a:pt x="9" y="271"/>
                </a:lnTo>
                <a:lnTo>
                  <a:pt x="7" y="280"/>
                </a:lnTo>
                <a:lnTo>
                  <a:pt x="4" y="291"/>
                </a:lnTo>
                <a:lnTo>
                  <a:pt x="2" y="301"/>
                </a:lnTo>
                <a:lnTo>
                  <a:pt x="0" y="315"/>
                </a:lnTo>
                <a:lnTo>
                  <a:pt x="78" y="354"/>
                </a:lnTo>
                <a:lnTo>
                  <a:pt x="77" y="365"/>
                </a:lnTo>
                <a:lnTo>
                  <a:pt x="77" y="376"/>
                </a:lnTo>
                <a:lnTo>
                  <a:pt x="77" y="386"/>
                </a:lnTo>
                <a:lnTo>
                  <a:pt x="78" y="398"/>
                </a:lnTo>
                <a:lnTo>
                  <a:pt x="3" y="443"/>
                </a:lnTo>
                <a:lnTo>
                  <a:pt x="6" y="455"/>
                </a:lnTo>
                <a:lnTo>
                  <a:pt x="8" y="466"/>
                </a:lnTo>
                <a:lnTo>
                  <a:pt x="11" y="476"/>
                </a:lnTo>
                <a:lnTo>
                  <a:pt x="15" y="485"/>
                </a:lnTo>
                <a:lnTo>
                  <a:pt x="18" y="495"/>
                </a:lnTo>
                <a:lnTo>
                  <a:pt x="22" y="507"/>
                </a:lnTo>
                <a:lnTo>
                  <a:pt x="108" y="503"/>
                </a:lnTo>
                <a:lnTo>
                  <a:pt x="113" y="514"/>
                </a:lnTo>
                <a:lnTo>
                  <a:pt x="120" y="523"/>
                </a:lnTo>
                <a:lnTo>
                  <a:pt x="126" y="532"/>
                </a:lnTo>
                <a:lnTo>
                  <a:pt x="132" y="542"/>
                </a:lnTo>
                <a:lnTo>
                  <a:pt x="89" y="618"/>
                </a:lnTo>
                <a:lnTo>
                  <a:pt x="99" y="627"/>
                </a:lnTo>
                <a:lnTo>
                  <a:pt x="106" y="634"/>
                </a:lnTo>
                <a:lnTo>
                  <a:pt x="113" y="641"/>
                </a:lnTo>
                <a:lnTo>
                  <a:pt x="121" y="648"/>
                </a:lnTo>
                <a:lnTo>
                  <a:pt x="128" y="654"/>
                </a:lnTo>
                <a:lnTo>
                  <a:pt x="138" y="664"/>
                </a:lnTo>
                <a:lnTo>
                  <a:pt x="211" y="617"/>
                </a:lnTo>
                <a:lnTo>
                  <a:pt x="216" y="620"/>
                </a:lnTo>
                <a:lnTo>
                  <a:pt x="221" y="623"/>
                </a:lnTo>
                <a:lnTo>
                  <a:pt x="226" y="626"/>
                </a:lnTo>
                <a:lnTo>
                  <a:pt x="231" y="628"/>
                </a:lnTo>
                <a:lnTo>
                  <a:pt x="235" y="631"/>
                </a:lnTo>
                <a:lnTo>
                  <a:pt x="240" y="633"/>
                </a:lnTo>
                <a:lnTo>
                  <a:pt x="246" y="635"/>
                </a:lnTo>
                <a:lnTo>
                  <a:pt x="251" y="638"/>
                </a:lnTo>
                <a:lnTo>
                  <a:pt x="252" y="723"/>
                </a:lnTo>
                <a:lnTo>
                  <a:pt x="265" y="727"/>
                </a:lnTo>
                <a:lnTo>
                  <a:pt x="271" y="728"/>
                </a:lnTo>
                <a:lnTo>
                  <a:pt x="275" y="730"/>
                </a:lnTo>
                <a:lnTo>
                  <a:pt x="280" y="731"/>
                </a:lnTo>
                <a:lnTo>
                  <a:pt x="285" y="732"/>
                </a:lnTo>
                <a:lnTo>
                  <a:pt x="289" y="733"/>
                </a:lnTo>
                <a:lnTo>
                  <a:pt x="295" y="734"/>
                </a:lnTo>
                <a:lnTo>
                  <a:pt x="300" y="735"/>
                </a:lnTo>
                <a:lnTo>
                  <a:pt x="305" y="736"/>
                </a:lnTo>
                <a:lnTo>
                  <a:pt x="318" y="739"/>
                </a:lnTo>
                <a:lnTo>
                  <a:pt x="358" y="661"/>
                </a:lnTo>
                <a:lnTo>
                  <a:pt x="363" y="661"/>
                </a:lnTo>
                <a:lnTo>
                  <a:pt x="369" y="661"/>
                </a:lnTo>
                <a:lnTo>
                  <a:pt x="375" y="661"/>
                </a:lnTo>
                <a:lnTo>
                  <a:pt x="380" y="661"/>
                </a:lnTo>
                <a:lnTo>
                  <a:pt x="385" y="661"/>
                </a:lnTo>
                <a:lnTo>
                  <a:pt x="391" y="661"/>
                </a:lnTo>
                <a:lnTo>
                  <a:pt x="397" y="660"/>
                </a:lnTo>
                <a:lnTo>
                  <a:pt x="402" y="660"/>
                </a:lnTo>
                <a:lnTo>
                  <a:pt x="447" y="734"/>
                </a:lnTo>
                <a:lnTo>
                  <a:pt x="459" y="730"/>
                </a:lnTo>
                <a:lnTo>
                  <a:pt x="463" y="729"/>
                </a:lnTo>
                <a:lnTo>
                  <a:pt x="468" y="728"/>
                </a:lnTo>
                <a:lnTo>
                  <a:pt x="473" y="727"/>
                </a:lnTo>
                <a:lnTo>
                  <a:pt x="476" y="726"/>
                </a:lnTo>
                <a:lnTo>
                  <a:pt x="481" y="724"/>
                </a:lnTo>
                <a:lnTo>
                  <a:pt x="487" y="723"/>
                </a:lnTo>
                <a:lnTo>
                  <a:pt x="492" y="721"/>
                </a:lnTo>
                <a:lnTo>
                  <a:pt x="499" y="719"/>
                </a:lnTo>
                <a:lnTo>
                  <a:pt x="511" y="714"/>
                </a:lnTo>
                <a:lnTo>
                  <a:pt x="507" y="626"/>
                </a:lnTo>
                <a:lnTo>
                  <a:pt x="511" y="623"/>
                </a:lnTo>
                <a:lnTo>
                  <a:pt x="516" y="621"/>
                </a:lnTo>
                <a:lnTo>
                  <a:pt x="520" y="618"/>
                </a:lnTo>
                <a:lnTo>
                  <a:pt x="525" y="615"/>
                </a:lnTo>
                <a:lnTo>
                  <a:pt x="529" y="613"/>
                </a:lnTo>
                <a:lnTo>
                  <a:pt x="533" y="609"/>
                </a:lnTo>
                <a:lnTo>
                  <a:pt x="537" y="607"/>
                </a:lnTo>
                <a:lnTo>
                  <a:pt x="541" y="604"/>
                </a:lnTo>
                <a:lnTo>
                  <a:pt x="618" y="648"/>
                </a:lnTo>
                <a:lnTo>
                  <a:pt x="629" y="638"/>
                </a:lnTo>
                <a:lnTo>
                  <a:pt x="636" y="630"/>
                </a:lnTo>
                <a:lnTo>
                  <a:pt x="643" y="623"/>
                </a:lnTo>
                <a:lnTo>
                  <a:pt x="651" y="615"/>
                </a:lnTo>
                <a:lnTo>
                  <a:pt x="657" y="607"/>
                </a:lnTo>
                <a:lnTo>
                  <a:pt x="665" y="597"/>
                </a:lnTo>
                <a:lnTo>
                  <a:pt x="616" y="520"/>
                </a:lnTo>
                <a:lnTo>
                  <a:pt x="620" y="511"/>
                </a:lnTo>
                <a:lnTo>
                  <a:pt x="625" y="504"/>
                </a:lnTo>
                <a:lnTo>
                  <a:pt x="628" y="496"/>
                </a:lnTo>
                <a:lnTo>
                  <a:pt x="632" y="488"/>
                </a:lnTo>
                <a:lnTo>
                  <a:pt x="723" y="486"/>
                </a:lnTo>
                <a:lnTo>
                  <a:pt x="728" y="473"/>
                </a:lnTo>
                <a:lnTo>
                  <a:pt x="731" y="463"/>
                </a:lnTo>
                <a:lnTo>
                  <a:pt x="733" y="452"/>
                </a:lnTo>
                <a:lnTo>
                  <a:pt x="735" y="442"/>
                </a:lnTo>
                <a:lnTo>
                  <a:pt x="737" y="431"/>
                </a:lnTo>
                <a:lnTo>
                  <a:pt x="739" y="418"/>
                </a:lnTo>
                <a:lnTo>
                  <a:pt x="656" y="375"/>
                </a:lnTo>
                <a:lnTo>
                  <a:pt x="656" y="367"/>
                </a:lnTo>
                <a:lnTo>
                  <a:pt x="655" y="358"/>
                </a:lnTo>
                <a:lnTo>
                  <a:pt x="655" y="351"/>
                </a:lnTo>
                <a:lnTo>
                  <a:pt x="654" y="3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" name="Oval 46"/>
          <p:cNvSpPr>
            <a:spLocks noChangeAspect="1" noChangeArrowheads="1"/>
          </p:cNvSpPr>
          <p:nvPr/>
        </p:nvSpPr>
        <p:spPr bwMode="blackWhite">
          <a:xfrm>
            <a:off x="5492831" y="949195"/>
            <a:ext cx="1014211" cy="102493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72434" tIns="0" rIns="73917" bIns="0" anchor="ctr"/>
          <a:lstStyle/>
          <a:p>
            <a:pPr algn="ctr" defTabSz="1042988">
              <a:buSzPct val="90000"/>
            </a:pPr>
            <a:endParaRPr lang="en-GB" sz="1000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44" y="1559825"/>
            <a:ext cx="507036" cy="26718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328087" y="1939447"/>
            <a:ext cx="414573" cy="27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CC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13" name="Group 37"/>
          <p:cNvGrpSpPr>
            <a:grpSpLocks noChangeAspect="1"/>
          </p:cNvGrpSpPr>
          <p:nvPr/>
        </p:nvGrpSpPr>
        <p:grpSpPr bwMode="auto">
          <a:xfrm>
            <a:off x="5055285" y="188640"/>
            <a:ext cx="2032536" cy="2236671"/>
            <a:chOff x="2305" y="583"/>
            <a:chExt cx="1091" cy="1188"/>
          </a:xfrm>
          <a:solidFill>
            <a:schemeClr val="accent1"/>
          </a:solidFill>
        </p:grpSpPr>
        <p:sp>
          <p:nvSpPr>
            <p:cNvPr id="14" name="Freeform 12"/>
            <p:cNvSpPr>
              <a:spLocks noChangeAspect="1"/>
            </p:cNvSpPr>
            <p:nvPr/>
          </p:nvSpPr>
          <p:spPr bwMode="auto">
            <a:xfrm rot="16559621" flipH="1">
              <a:off x="2532" y="645"/>
              <a:ext cx="454" cy="330"/>
            </a:xfrm>
            <a:custGeom>
              <a:avLst/>
              <a:gdLst>
                <a:gd name="T0" fmla="*/ 220 w 552"/>
                <a:gd name="T1" fmla="*/ 181 h 409"/>
                <a:gd name="T2" fmla="*/ 220 w 552"/>
                <a:gd name="T3" fmla="*/ 215 h 409"/>
                <a:gd name="T4" fmla="*/ 307 w 552"/>
                <a:gd name="T5" fmla="*/ 153 h 409"/>
                <a:gd name="T6" fmla="*/ 221 w 552"/>
                <a:gd name="T7" fmla="*/ 79 h 409"/>
                <a:gd name="T8" fmla="*/ 220 w 552"/>
                <a:gd name="T9" fmla="*/ 114 h 409"/>
                <a:gd name="T10" fmla="*/ 42 w 552"/>
                <a:gd name="T11" fmla="*/ 0 h 409"/>
                <a:gd name="T12" fmla="*/ 220 w 552"/>
                <a:gd name="T13" fmla="*/ 18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 rot="8902193" flipH="1">
              <a:off x="2305" y="1434"/>
              <a:ext cx="445" cy="337"/>
            </a:xfrm>
            <a:custGeom>
              <a:avLst/>
              <a:gdLst>
                <a:gd name="T0" fmla="*/ 207 w 552"/>
                <a:gd name="T1" fmla="*/ 193 h 409"/>
                <a:gd name="T2" fmla="*/ 207 w 552"/>
                <a:gd name="T3" fmla="*/ 229 h 409"/>
                <a:gd name="T4" fmla="*/ 289 w 552"/>
                <a:gd name="T5" fmla="*/ 163 h 409"/>
                <a:gd name="T6" fmla="*/ 208 w 552"/>
                <a:gd name="T7" fmla="*/ 84 h 409"/>
                <a:gd name="T8" fmla="*/ 207 w 552"/>
                <a:gd name="T9" fmla="*/ 121 h 409"/>
                <a:gd name="T10" fmla="*/ 39 w 552"/>
                <a:gd name="T11" fmla="*/ 0 h 409"/>
                <a:gd name="T12" fmla="*/ 207 w 552"/>
                <a:gd name="T13" fmla="*/ 193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F58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 rot="2843502" flipH="1">
              <a:off x="2915" y="1379"/>
              <a:ext cx="454" cy="330"/>
            </a:xfrm>
            <a:custGeom>
              <a:avLst/>
              <a:gdLst>
                <a:gd name="T0" fmla="*/ 220 w 552"/>
                <a:gd name="T1" fmla="*/ 181 h 409"/>
                <a:gd name="T2" fmla="*/ 220 w 552"/>
                <a:gd name="T3" fmla="*/ 215 h 409"/>
                <a:gd name="T4" fmla="*/ 307 w 552"/>
                <a:gd name="T5" fmla="*/ 153 h 409"/>
                <a:gd name="T6" fmla="*/ 221 w 552"/>
                <a:gd name="T7" fmla="*/ 79 h 409"/>
                <a:gd name="T8" fmla="*/ 220 w 552"/>
                <a:gd name="T9" fmla="*/ 114 h 409"/>
                <a:gd name="T10" fmla="*/ 42 w 552"/>
                <a:gd name="T11" fmla="*/ 0 h 409"/>
                <a:gd name="T12" fmla="*/ 220 w 552"/>
                <a:gd name="T13" fmla="*/ 18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 rot="20371734" flipH="1">
              <a:off x="2951" y="893"/>
              <a:ext cx="445" cy="336"/>
            </a:xfrm>
            <a:custGeom>
              <a:avLst/>
              <a:gdLst>
                <a:gd name="T0" fmla="*/ 207 w 552"/>
                <a:gd name="T1" fmla="*/ 191 h 409"/>
                <a:gd name="T2" fmla="*/ 207 w 552"/>
                <a:gd name="T3" fmla="*/ 227 h 409"/>
                <a:gd name="T4" fmla="*/ 289 w 552"/>
                <a:gd name="T5" fmla="*/ 161 h 409"/>
                <a:gd name="T6" fmla="*/ 208 w 552"/>
                <a:gd name="T7" fmla="*/ 83 h 409"/>
                <a:gd name="T8" fmla="*/ 207 w 552"/>
                <a:gd name="T9" fmla="*/ 120 h 409"/>
                <a:gd name="T10" fmla="*/ 39 w 552"/>
                <a:gd name="T11" fmla="*/ 0 h 409"/>
                <a:gd name="T12" fmla="*/ 207 w 552"/>
                <a:gd name="T13" fmla="*/ 19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Freeform 13"/>
          <p:cNvSpPr>
            <a:spLocks noChangeAspect="1"/>
          </p:cNvSpPr>
          <p:nvPr/>
        </p:nvSpPr>
        <p:spPr bwMode="auto">
          <a:xfrm rot="13500000" flipH="1">
            <a:off x="4818928" y="864067"/>
            <a:ext cx="829037" cy="634476"/>
          </a:xfrm>
          <a:custGeom>
            <a:avLst/>
            <a:gdLst>
              <a:gd name="T0" fmla="*/ 207 w 552"/>
              <a:gd name="T1" fmla="*/ 193 h 409"/>
              <a:gd name="T2" fmla="*/ 207 w 552"/>
              <a:gd name="T3" fmla="*/ 229 h 409"/>
              <a:gd name="T4" fmla="*/ 289 w 552"/>
              <a:gd name="T5" fmla="*/ 163 h 409"/>
              <a:gd name="T6" fmla="*/ 208 w 552"/>
              <a:gd name="T7" fmla="*/ 84 h 409"/>
              <a:gd name="T8" fmla="*/ 207 w 552"/>
              <a:gd name="T9" fmla="*/ 121 h 409"/>
              <a:gd name="T10" fmla="*/ 39 w 552"/>
              <a:gd name="T11" fmla="*/ 0 h 409"/>
              <a:gd name="T12" fmla="*/ 207 w 552"/>
              <a:gd name="T13" fmla="*/ 193 h 4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2"/>
              <a:gd name="T22" fmla="*/ 0 h 409"/>
              <a:gd name="T23" fmla="*/ 552 w 552"/>
              <a:gd name="T24" fmla="*/ 409 h 4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2" h="409">
                <a:moveTo>
                  <a:pt x="396" y="345"/>
                </a:moveTo>
                <a:cubicBezTo>
                  <a:pt x="396" y="377"/>
                  <a:pt x="396" y="409"/>
                  <a:pt x="396" y="409"/>
                </a:cubicBezTo>
                <a:cubicBezTo>
                  <a:pt x="396" y="409"/>
                  <a:pt x="474" y="350"/>
                  <a:pt x="552" y="291"/>
                </a:cubicBezTo>
                <a:cubicBezTo>
                  <a:pt x="552" y="291"/>
                  <a:pt x="474" y="220"/>
                  <a:pt x="397" y="150"/>
                </a:cubicBezTo>
                <a:cubicBezTo>
                  <a:pt x="397" y="150"/>
                  <a:pt x="396" y="183"/>
                  <a:pt x="396" y="217"/>
                </a:cubicBezTo>
                <a:cubicBezTo>
                  <a:pt x="89" y="194"/>
                  <a:pt x="75" y="0"/>
                  <a:pt x="75" y="0"/>
                </a:cubicBezTo>
                <a:cubicBezTo>
                  <a:pt x="75" y="0"/>
                  <a:pt x="0" y="297"/>
                  <a:pt x="396" y="345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6350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Group 100"/>
          <p:cNvGrpSpPr/>
          <p:nvPr/>
        </p:nvGrpSpPr>
        <p:grpSpPr>
          <a:xfrm>
            <a:off x="5347150" y="265703"/>
            <a:ext cx="457538" cy="462378"/>
            <a:chOff x="592807" y="3032119"/>
            <a:chExt cx="612775" cy="612775"/>
          </a:xfrm>
        </p:grpSpPr>
        <p:sp>
          <p:nvSpPr>
            <p:cNvPr id="20" name="Oval 480"/>
            <p:cNvSpPr/>
            <p:nvPr/>
          </p:nvSpPr>
          <p:spPr bwMode="ltGray">
            <a:xfrm>
              <a:off x="592807" y="303211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1" name="Group 484"/>
            <p:cNvGrpSpPr/>
            <p:nvPr/>
          </p:nvGrpSpPr>
          <p:grpSpPr>
            <a:xfrm>
              <a:off x="678272" y="3092312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22" name="Freeform 430"/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3" name="Rectangle 433"/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4" name="Rectangle 434"/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5" name="Rectangle 435"/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6" name="Rectangle 436"/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7" name="Rectangle 437"/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8" name="Rectangle 438"/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9" name="Rectangle 439"/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0" name="Rectangle 440"/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1" name="Rectangle 441"/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2" name="Rectangle 442"/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3" name="Rectangle 443"/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4" name="Rectangle 444"/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5" name="Rectangle 445"/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6" name="Rectangle 446"/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7" name="Rectangle 447"/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8" name="Rectangle 448"/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9" name="Rectangle 449"/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0" name="Rectangle 450"/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1" name="Rectangle 451"/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2" name="Rectangle 452"/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3" name="Rectangle 453"/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4" name="Rectangle 454"/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5" name="Rectangle 455"/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6" name="Rectangle 456"/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7" name="Rectangle 457"/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8" name="Rectangle 459"/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49" name="Group 151"/>
          <p:cNvGrpSpPr/>
          <p:nvPr/>
        </p:nvGrpSpPr>
        <p:grpSpPr>
          <a:xfrm>
            <a:off x="6402781" y="515430"/>
            <a:ext cx="457538" cy="462378"/>
            <a:chOff x="1320817" y="3032119"/>
            <a:chExt cx="612775" cy="612775"/>
          </a:xfrm>
        </p:grpSpPr>
        <p:sp>
          <p:nvSpPr>
            <p:cNvPr id="50" name="Oval 346"/>
            <p:cNvSpPr/>
            <p:nvPr/>
          </p:nvSpPr>
          <p:spPr bwMode="ltGray">
            <a:xfrm>
              <a:off x="1320817" y="303211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1402590" y="3079227"/>
              <a:ext cx="489492" cy="514339"/>
            </a:xfrm>
            <a:custGeom>
              <a:avLst/>
              <a:gdLst>
                <a:gd name="T0" fmla="*/ 2560 w 2758"/>
                <a:gd name="T1" fmla="*/ 1750 h 2898"/>
                <a:gd name="T2" fmla="*/ 2460 w 2758"/>
                <a:gd name="T3" fmla="*/ 2172 h 2898"/>
                <a:gd name="T4" fmla="*/ 2380 w 2758"/>
                <a:gd name="T5" fmla="*/ 2164 h 2898"/>
                <a:gd name="T6" fmla="*/ 1662 w 2758"/>
                <a:gd name="T7" fmla="*/ 518 h 2898"/>
                <a:gd name="T8" fmla="*/ 1492 w 2758"/>
                <a:gd name="T9" fmla="*/ 568 h 2898"/>
                <a:gd name="T10" fmla="*/ 1426 w 2758"/>
                <a:gd name="T11" fmla="*/ 2590 h 2898"/>
                <a:gd name="T12" fmla="*/ 1398 w 2758"/>
                <a:gd name="T13" fmla="*/ 2182 h 2898"/>
                <a:gd name="T14" fmla="*/ 1338 w 2758"/>
                <a:gd name="T15" fmla="*/ 792 h 2898"/>
                <a:gd name="T16" fmla="*/ 1098 w 2758"/>
                <a:gd name="T17" fmla="*/ 706 h 2898"/>
                <a:gd name="T18" fmla="*/ 980 w 2758"/>
                <a:gd name="T19" fmla="*/ 580 h 2898"/>
                <a:gd name="T20" fmla="*/ 972 w 2758"/>
                <a:gd name="T21" fmla="*/ 0 h 2898"/>
                <a:gd name="T22" fmla="*/ 958 w 2758"/>
                <a:gd name="T23" fmla="*/ 556 h 2898"/>
                <a:gd name="T24" fmla="*/ 926 w 2758"/>
                <a:gd name="T25" fmla="*/ 602 h 2898"/>
                <a:gd name="T26" fmla="*/ 786 w 2758"/>
                <a:gd name="T27" fmla="*/ 762 h 2898"/>
                <a:gd name="T28" fmla="*/ 682 w 2758"/>
                <a:gd name="T29" fmla="*/ 774 h 2898"/>
                <a:gd name="T30" fmla="*/ 536 w 2758"/>
                <a:gd name="T31" fmla="*/ 788 h 2898"/>
                <a:gd name="T32" fmla="*/ 478 w 2758"/>
                <a:gd name="T33" fmla="*/ 2086 h 2898"/>
                <a:gd name="T34" fmla="*/ 470 w 2758"/>
                <a:gd name="T35" fmla="*/ 2048 h 2898"/>
                <a:gd name="T36" fmla="*/ 54 w 2758"/>
                <a:gd name="T37" fmla="*/ 2300 h 2898"/>
                <a:gd name="T38" fmla="*/ 310 w 2758"/>
                <a:gd name="T39" fmla="*/ 2562 h 2898"/>
                <a:gd name="T40" fmla="*/ 622 w 2758"/>
                <a:gd name="T41" fmla="*/ 2756 h 2898"/>
                <a:gd name="T42" fmla="*/ 980 w 2758"/>
                <a:gd name="T43" fmla="*/ 2872 h 2898"/>
                <a:gd name="T44" fmla="*/ 1336 w 2758"/>
                <a:gd name="T45" fmla="*/ 2898 h 2898"/>
                <a:gd name="T46" fmla="*/ 1838 w 2758"/>
                <a:gd name="T47" fmla="*/ 2790 h 2898"/>
                <a:gd name="T48" fmla="*/ 2266 w 2758"/>
                <a:gd name="T49" fmla="*/ 2530 h 2898"/>
                <a:gd name="T50" fmla="*/ 2586 w 2758"/>
                <a:gd name="T51" fmla="*/ 2150 h 2898"/>
                <a:gd name="T52" fmla="*/ 2754 w 2758"/>
                <a:gd name="T53" fmla="*/ 1744 h 2898"/>
                <a:gd name="T54" fmla="*/ 1016 w 2758"/>
                <a:gd name="T55" fmla="*/ 652 h 2898"/>
                <a:gd name="T56" fmla="*/ 972 w 2758"/>
                <a:gd name="T57" fmla="*/ 618 h 2898"/>
                <a:gd name="T58" fmla="*/ 670 w 2758"/>
                <a:gd name="T59" fmla="*/ 1924 h 2898"/>
                <a:gd name="T60" fmla="*/ 802 w 2758"/>
                <a:gd name="T61" fmla="*/ 1600 h 2898"/>
                <a:gd name="T62" fmla="*/ 802 w 2758"/>
                <a:gd name="T63" fmla="*/ 1240 h 2898"/>
                <a:gd name="T64" fmla="*/ 864 w 2758"/>
                <a:gd name="T65" fmla="*/ 696 h 2898"/>
                <a:gd name="T66" fmla="*/ 942 w 2758"/>
                <a:gd name="T67" fmla="*/ 736 h 2898"/>
                <a:gd name="T68" fmla="*/ 814 w 2758"/>
                <a:gd name="T69" fmla="*/ 750 h 2898"/>
                <a:gd name="T70" fmla="*/ 894 w 2758"/>
                <a:gd name="T71" fmla="*/ 2380 h 2898"/>
                <a:gd name="T72" fmla="*/ 1026 w 2758"/>
                <a:gd name="T73" fmla="*/ 2056 h 2898"/>
                <a:gd name="T74" fmla="*/ 1026 w 2758"/>
                <a:gd name="T75" fmla="*/ 1696 h 2898"/>
                <a:gd name="T76" fmla="*/ 894 w 2758"/>
                <a:gd name="T77" fmla="*/ 1372 h 2898"/>
                <a:gd name="T78" fmla="*/ 1026 w 2758"/>
                <a:gd name="T79" fmla="*/ 1144 h 2898"/>
                <a:gd name="T80" fmla="*/ 1118 w 2758"/>
                <a:gd name="T81" fmla="*/ 1924 h 2898"/>
                <a:gd name="T82" fmla="*/ 1252 w 2758"/>
                <a:gd name="T83" fmla="*/ 1600 h 2898"/>
                <a:gd name="T84" fmla="*/ 1252 w 2758"/>
                <a:gd name="T85" fmla="*/ 1240 h 2898"/>
                <a:gd name="T86" fmla="*/ 1594 w 2758"/>
                <a:gd name="T87" fmla="*/ 2284 h 2898"/>
                <a:gd name="T88" fmla="*/ 1726 w 2758"/>
                <a:gd name="T89" fmla="*/ 2056 h 2898"/>
                <a:gd name="T90" fmla="*/ 1594 w 2758"/>
                <a:gd name="T91" fmla="*/ 1468 h 2898"/>
                <a:gd name="T92" fmla="*/ 1726 w 2758"/>
                <a:gd name="T93" fmla="*/ 1144 h 2898"/>
                <a:gd name="T94" fmla="*/ 1726 w 2758"/>
                <a:gd name="T95" fmla="*/ 782 h 2898"/>
                <a:gd name="T96" fmla="*/ 1818 w 2758"/>
                <a:gd name="T97" fmla="*/ 2284 h 2898"/>
                <a:gd name="T98" fmla="*/ 1950 w 2758"/>
                <a:gd name="T99" fmla="*/ 2056 h 2898"/>
                <a:gd name="T100" fmla="*/ 1818 w 2758"/>
                <a:gd name="T101" fmla="*/ 1468 h 2898"/>
                <a:gd name="T102" fmla="*/ 1950 w 2758"/>
                <a:gd name="T103" fmla="*/ 1144 h 2898"/>
                <a:gd name="T104" fmla="*/ 1950 w 2758"/>
                <a:gd name="T105" fmla="*/ 782 h 2898"/>
                <a:gd name="T106" fmla="*/ 2042 w 2758"/>
                <a:gd name="T107" fmla="*/ 2056 h 2898"/>
                <a:gd name="T108" fmla="*/ 2176 w 2758"/>
                <a:gd name="T109" fmla="*/ 1828 h 2898"/>
                <a:gd name="T110" fmla="*/ 2042 w 2758"/>
                <a:gd name="T111" fmla="*/ 1240 h 2898"/>
                <a:gd name="T112" fmla="*/ 2176 w 2758"/>
                <a:gd name="T113" fmla="*/ 916 h 2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58" h="2898">
                  <a:moveTo>
                    <a:pt x="2758" y="1692"/>
                  </a:moveTo>
                  <a:lnTo>
                    <a:pt x="2758" y="1692"/>
                  </a:lnTo>
                  <a:lnTo>
                    <a:pt x="2562" y="1692"/>
                  </a:lnTo>
                  <a:lnTo>
                    <a:pt x="2562" y="1692"/>
                  </a:lnTo>
                  <a:lnTo>
                    <a:pt x="2564" y="1730"/>
                  </a:lnTo>
                  <a:lnTo>
                    <a:pt x="2564" y="1738"/>
                  </a:lnTo>
                  <a:lnTo>
                    <a:pt x="2562" y="1744"/>
                  </a:lnTo>
                  <a:lnTo>
                    <a:pt x="2560" y="1750"/>
                  </a:lnTo>
                  <a:lnTo>
                    <a:pt x="2556" y="1754"/>
                  </a:lnTo>
                  <a:lnTo>
                    <a:pt x="2556" y="1754"/>
                  </a:lnTo>
                  <a:lnTo>
                    <a:pt x="2468" y="1754"/>
                  </a:lnTo>
                  <a:lnTo>
                    <a:pt x="2468" y="1754"/>
                  </a:lnTo>
                  <a:lnTo>
                    <a:pt x="2464" y="1856"/>
                  </a:lnTo>
                  <a:lnTo>
                    <a:pt x="2464" y="1960"/>
                  </a:lnTo>
                  <a:lnTo>
                    <a:pt x="2464" y="2066"/>
                  </a:lnTo>
                  <a:lnTo>
                    <a:pt x="2460" y="2172"/>
                  </a:lnTo>
                  <a:lnTo>
                    <a:pt x="2460" y="2172"/>
                  </a:lnTo>
                  <a:lnTo>
                    <a:pt x="2452" y="2170"/>
                  </a:lnTo>
                  <a:lnTo>
                    <a:pt x="2442" y="2170"/>
                  </a:lnTo>
                  <a:lnTo>
                    <a:pt x="2418" y="2170"/>
                  </a:lnTo>
                  <a:lnTo>
                    <a:pt x="2406" y="2172"/>
                  </a:lnTo>
                  <a:lnTo>
                    <a:pt x="2396" y="2170"/>
                  </a:lnTo>
                  <a:lnTo>
                    <a:pt x="2388" y="2168"/>
                  </a:lnTo>
                  <a:lnTo>
                    <a:pt x="2380" y="2164"/>
                  </a:lnTo>
                  <a:lnTo>
                    <a:pt x="2380" y="2164"/>
                  </a:lnTo>
                  <a:lnTo>
                    <a:pt x="2380" y="572"/>
                  </a:lnTo>
                  <a:lnTo>
                    <a:pt x="2380" y="572"/>
                  </a:lnTo>
                  <a:lnTo>
                    <a:pt x="1670" y="572"/>
                  </a:lnTo>
                  <a:lnTo>
                    <a:pt x="1670" y="572"/>
                  </a:lnTo>
                  <a:lnTo>
                    <a:pt x="1668" y="540"/>
                  </a:lnTo>
                  <a:lnTo>
                    <a:pt x="1666" y="526"/>
                  </a:lnTo>
                  <a:lnTo>
                    <a:pt x="1662" y="518"/>
                  </a:lnTo>
                  <a:lnTo>
                    <a:pt x="1662" y="518"/>
                  </a:lnTo>
                  <a:lnTo>
                    <a:pt x="1496" y="518"/>
                  </a:lnTo>
                  <a:lnTo>
                    <a:pt x="1496" y="518"/>
                  </a:lnTo>
                  <a:lnTo>
                    <a:pt x="1494" y="522"/>
                  </a:lnTo>
                  <a:lnTo>
                    <a:pt x="1494" y="528"/>
                  </a:lnTo>
                  <a:lnTo>
                    <a:pt x="1494" y="546"/>
                  </a:lnTo>
                  <a:lnTo>
                    <a:pt x="1494" y="562"/>
                  </a:lnTo>
                  <a:lnTo>
                    <a:pt x="1492" y="568"/>
                  </a:lnTo>
                  <a:lnTo>
                    <a:pt x="1488" y="572"/>
                  </a:lnTo>
                  <a:lnTo>
                    <a:pt x="1488" y="572"/>
                  </a:lnTo>
                  <a:lnTo>
                    <a:pt x="1422" y="572"/>
                  </a:lnTo>
                  <a:lnTo>
                    <a:pt x="1422" y="572"/>
                  </a:lnTo>
                  <a:lnTo>
                    <a:pt x="1422" y="2520"/>
                  </a:lnTo>
                  <a:lnTo>
                    <a:pt x="1422" y="2520"/>
                  </a:lnTo>
                  <a:lnTo>
                    <a:pt x="1424" y="2556"/>
                  </a:lnTo>
                  <a:lnTo>
                    <a:pt x="1426" y="2590"/>
                  </a:lnTo>
                  <a:lnTo>
                    <a:pt x="1426" y="2604"/>
                  </a:lnTo>
                  <a:lnTo>
                    <a:pt x="1422" y="2618"/>
                  </a:lnTo>
                  <a:lnTo>
                    <a:pt x="1418" y="2628"/>
                  </a:lnTo>
                  <a:lnTo>
                    <a:pt x="1414" y="2632"/>
                  </a:lnTo>
                  <a:lnTo>
                    <a:pt x="1408" y="2636"/>
                  </a:lnTo>
                  <a:lnTo>
                    <a:pt x="1408" y="2636"/>
                  </a:lnTo>
                  <a:lnTo>
                    <a:pt x="1402" y="2410"/>
                  </a:lnTo>
                  <a:lnTo>
                    <a:pt x="1398" y="2182"/>
                  </a:lnTo>
                  <a:lnTo>
                    <a:pt x="1398" y="1950"/>
                  </a:lnTo>
                  <a:lnTo>
                    <a:pt x="1398" y="1718"/>
                  </a:lnTo>
                  <a:lnTo>
                    <a:pt x="1402" y="1252"/>
                  </a:lnTo>
                  <a:lnTo>
                    <a:pt x="1402" y="1018"/>
                  </a:lnTo>
                  <a:lnTo>
                    <a:pt x="1400" y="788"/>
                  </a:lnTo>
                  <a:lnTo>
                    <a:pt x="1400" y="788"/>
                  </a:lnTo>
                  <a:lnTo>
                    <a:pt x="1368" y="790"/>
                  </a:lnTo>
                  <a:lnTo>
                    <a:pt x="1338" y="792"/>
                  </a:lnTo>
                  <a:lnTo>
                    <a:pt x="1308" y="792"/>
                  </a:lnTo>
                  <a:lnTo>
                    <a:pt x="1280" y="790"/>
                  </a:lnTo>
                  <a:lnTo>
                    <a:pt x="1224" y="784"/>
                  </a:lnTo>
                  <a:lnTo>
                    <a:pt x="1168" y="774"/>
                  </a:lnTo>
                  <a:lnTo>
                    <a:pt x="1168" y="774"/>
                  </a:lnTo>
                  <a:lnTo>
                    <a:pt x="1146" y="752"/>
                  </a:lnTo>
                  <a:lnTo>
                    <a:pt x="1122" y="730"/>
                  </a:lnTo>
                  <a:lnTo>
                    <a:pt x="1098" y="706"/>
                  </a:lnTo>
                  <a:lnTo>
                    <a:pt x="1086" y="694"/>
                  </a:lnTo>
                  <a:lnTo>
                    <a:pt x="1074" y="680"/>
                  </a:lnTo>
                  <a:lnTo>
                    <a:pt x="1074" y="680"/>
                  </a:lnTo>
                  <a:lnTo>
                    <a:pt x="1052" y="660"/>
                  </a:lnTo>
                  <a:lnTo>
                    <a:pt x="1024" y="634"/>
                  </a:lnTo>
                  <a:lnTo>
                    <a:pt x="998" y="606"/>
                  </a:lnTo>
                  <a:lnTo>
                    <a:pt x="988" y="592"/>
                  </a:lnTo>
                  <a:lnTo>
                    <a:pt x="980" y="580"/>
                  </a:lnTo>
                  <a:lnTo>
                    <a:pt x="980" y="580"/>
                  </a:lnTo>
                  <a:lnTo>
                    <a:pt x="976" y="552"/>
                  </a:lnTo>
                  <a:lnTo>
                    <a:pt x="974" y="500"/>
                  </a:lnTo>
                  <a:lnTo>
                    <a:pt x="968" y="340"/>
                  </a:lnTo>
                  <a:lnTo>
                    <a:pt x="966" y="248"/>
                  </a:lnTo>
                  <a:lnTo>
                    <a:pt x="966" y="156"/>
                  </a:lnTo>
                  <a:lnTo>
                    <a:pt x="968" y="7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66" y="68"/>
                  </a:lnTo>
                  <a:lnTo>
                    <a:pt x="962" y="136"/>
                  </a:lnTo>
                  <a:lnTo>
                    <a:pt x="958" y="204"/>
                  </a:lnTo>
                  <a:lnTo>
                    <a:pt x="958" y="272"/>
                  </a:lnTo>
                  <a:lnTo>
                    <a:pt x="958" y="414"/>
                  </a:lnTo>
                  <a:lnTo>
                    <a:pt x="958" y="556"/>
                  </a:lnTo>
                  <a:lnTo>
                    <a:pt x="958" y="556"/>
                  </a:lnTo>
                  <a:lnTo>
                    <a:pt x="944" y="562"/>
                  </a:lnTo>
                  <a:lnTo>
                    <a:pt x="940" y="566"/>
                  </a:lnTo>
                  <a:lnTo>
                    <a:pt x="936" y="570"/>
                  </a:lnTo>
                  <a:lnTo>
                    <a:pt x="934" y="576"/>
                  </a:lnTo>
                  <a:lnTo>
                    <a:pt x="934" y="580"/>
                  </a:lnTo>
                  <a:lnTo>
                    <a:pt x="936" y="596"/>
                  </a:lnTo>
                  <a:lnTo>
                    <a:pt x="936" y="596"/>
                  </a:lnTo>
                  <a:lnTo>
                    <a:pt x="926" y="602"/>
                  </a:lnTo>
                  <a:lnTo>
                    <a:pt x="914" y="612"/>
                  </a:lnTo>
                  <a:lnTo>
                    <a:pt x="894" y="634"/>
                  </a:lnTo>
                  <a:lnTo>
                    <a:pt x="872" y="662"/>
                  </a:lnTo>
                  <a:lnTo>
                    <a:pt x="852" y="690"/>
                  </a:lnTo>
                  <a:lnTo>
                    <a:pt x="830" y="718"/>
                  </a:lnTo>
                  <a:lnTo>
                    <a:pt x="808" y="744"/>
                  </a:lnTo>
                  <a:lnTo>
                    <a:pt x="798" y="754"/>
                  </a:lnTo>
                  <a:lnTo>
                    <a:pt x="786" y="762"/>
                  </a:lnTo>
                  <a:lnTo>
                    <a:pt x="774" y="770"/>
                  </a:lnTo>
                  <a:lnTo>
                    <a:pt x="762" y="774"/>
                  </a:lnTo>
                  <a:lnTo>
                    <a:pt x="762" y="774"/>
                  </a:lnTo>
                  <a:lnTo>
                    <a:pt x="752" y="776"/>
                  </a:lnTo>
                  <a:lnTo>
                    <a:pt x="740" y="776"/>
                  </a:lnTo>
                  <a:lnTo>
                    <a:pt x="720" y="776"/>
                  </a:lnTo>
                  <a:lnTo>
                    <a:pt x="700" y="774"/>
                  </a:lnTo>
                  <a:lnTo>
                    <a:pt x="682" y="774"/>
                  </a:lnTo>
                  <a:lnTo>
                    <a:pt x="668" y="788"/>
                  </a:lnTo>
                  <a:lnTo>
                    <a:pt x="668" y="788"/>
                  </a:lnTo>
                  <a:lnTo>
                    <a:pt x="650" y="792"/>
                  </a:lnTo>
                  <a:lnTo>
                    <a:pt x="634" y="794"/>
                  </a:lnTo>
                  <a:lnTo>
                    <a:pt x="616" y="794"/>
                  </a:lnTo>
                  <a:lnTo>
                    <a:pt x="596" y="792"/>
                  </a:lnTo>
                  <a:lnTo>
                    <a:pt x="558" y="788"/>
                  </a:lnTo>
                  <a:lnTo>
                    <a:pt x="53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2" y="1114"/>
                  </a:lnTo>
                  <a:lnTo>
                    <a:pt x="512" y="1440"/>
                  </a:lnTo>
                  <a:lnTo>
                    <a:pt x="512" y="1766"/>
                  </a:lnTo>
                  <a:lnTo>
                    <a:pt x="508" y="2086"/>
                  </a:lnTo>
                  <a:lnTo>
                    <a:pt x="508" y="2086"/>
                  </a:lnTo>
                  <a:lnTo>
                    <a:pt x="478" y="2086"/>
                  </a:lnTo>
                  <a:lnTo>
                    <a:pt x="478" y="2086"/>
                  </a:lnTo>
                  <a:lnTo>
                    <a:pt x="476" y="2086"/>
                  </a:lnTo>
                  <a:lnTo>
                    <a:pt x="474" y="2084"/>
                  </a:lnTo>
                  <a:lnTo>
                    <a:pt x="474" y="2080"/>
                  </a:lnTo>
                  <a:lnTo>
                    <a:pt x="474" y="2064"/>
                  </a:lnTo>
                  <a:lnTo>
                    <a:pt x="474" y="2058"/>
                  </a:lnTo>
                  <a:lnTo>
                    <a:pt x="474" y="2050"/>
                  </a:lnTo>
                  <a:lnTo>
                    <a:pt x="470" y="2048"/>
                  </a:lnTo>
                  <a:lnTo>
                    <a:pt x="464" y="2048"/>
                  </a:lnTo>
                  <a:lnTo>
                    <a:pt x="464" y="2048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2226"/>
                  </a:lnTo>
                  <a:lnTo>
                    <a:pt x="0" y="2226"/>
                  </a:lnTo>
                  <a:lnTo>
                    <a:pt x="26" y="2262"/>
                  </a:lnTo>
                  <a:lnTo>
                    <a:pt x="54" y="2300"/>
                  </a:lnTo>
                  <a:lnTo>
                    <a:pt x="82" y="2336"/>
                  </a:lnTo>
                  <a:lnTo>
                    <a:pt x="112" y="2370"/>
                  </a:lnTo>
                  <a:lnTo>
                    <a:pt x="142" y="2406"/>
                  </a:lnTo>
                  <a:lnTo>
                    <a:pt x="174" y="2438"/>
                  </a:lnTo>
                  <a:lnTo>
                    <a:pt x="206" y="2470"/>
                  </a:lnTo>
                  <a:lnTo>
                    <a:pt x="240" y="2502"/>
                  </a:lnTo>
                  <a:lnTo>
                    <a:pt x="274" y="2532"/>
                  </a:lnTo>
                  <a:lnTo>
                    <a:pt x="310" y="2562"/>
                  </a:lnTo>
                  <a:lnTo>
                    <a:pt x="346" y="2590"/>
                  </a:lnTo>
                  <a:lnTo>
                    <a:pt x="384" y="2616"/>
                  </a:lnTo>
                  <a:lnTo>
                    <a:pt x="422" y="2644"/>
                  </a:lnTo>
                  <a:lnTo>
                    <a:pt x="460" y="2668"/>
                  </a:lnTo>
                  <a:lnTo>
                    <a:pt x="500" y="2692"/>
                  </a:lnTo>
                  <a:lnTo>
                    <a:pt x="540" y="2714"/>
                  </a:lnTo>
                  <a:lnTo>
                    <a:pt x="580" y="2736"/>
                  </a:lnTo>
                  <a:lnTo>
                    <a:pt x="622" y="2756"/>
                  </a:lnTo>
                  <a:lnTo>
                    <a:pt x="664" y="2776"/>
                  </a:lnTo>
                  <a:lnTo>
                    <a:pt x="708" y="2792"/>
                  </a:lnTo>
                  <a:lnTo>
                    <a:pt x="752" y="2810"/>
                  </a:lnTo>
                  <a:lnTo>
                    <a:pt x="796" y="2824"/>
                  </a:lnTo>
                  <a:lnTo>
                    <a:pt x="840" y="2838"/>
                  </a:lnTo>
                  <a:lnTo>
                    <a:pt x="886" y="2850"/>
                  </a:lnTo>
                  <a:lnTo>
                    <a:pt x="932" y="2862"/>
                  </a:lnTo>
                  <a:lnTo>
                    <a:pt x="980" y="2872"/>
                  </a:lnTo>
                  <a:lnTo>
                    <a:pt x="1026" y="2880"/>
                  </a:lnTo>
                  <a:lnTo>
                    <a:pt x="1074" y="2886"/>
                  </a:lnTo>
                  <a:lnTo>
                    <a:pt x="1122" y="2892"/>
                  </a:lnTo>
                  <a:lnTo>
                    <a:pt x="1170" y="2896"/>
                  </a:lnTo>
                  <a:lnTo>
                    <a:pt x="1220" y="2898"/>
                  </a:lnTo>
                  <a:lnTo>
                    <a:pt x="1268" y="2898"/>
                  </a:lnTo>
                  <a:lnTo>
                    <a:pt x="1268" y="2898"/>
                  </a:lnTo>
                  <a:lnTo>
                    <a:pt x="1336" y="2898"/>
                  </a:lnTo>
                  <a:lnTo>
                    <a:pt x="1402" y="2894"/>
                  </a:lnTo>
                  <a:lnTo>
                    <a:pt x="1466" y="2886"/>
                  </a:lnTo>
                  <a:lnTo>
                    <a:pt x="1532" y="2876"/>
                  </a:lnTo>
                  <a:lnTo>
                    <a:pt x="1594" y="2864"/>
                  </a:lnTo>
                  <a:lnTo>
                    <a:pt x="1658" y="2850"/>
                  </a:lnTo>
                  <a:lnTo>
                    <a:pt x="1718" y="2832"/>
                  </a:lnTo>
                  <a:lnTo>
                    <a:pt x="1780" y="2812"/>
                  </a:lnTo>
                  <a:lnTo>
                    <a:pt x="1838" y="2790"/>
                  </a:lnTo>
                  <a:lnTo>
                    <a:pt x="1896" y="2764"/>
                  </a:lnTo>
                  <a:lnTo>
                    <a:pt x="1954" y="2738"/>
                  </a:lnTo>
                  <a:lnTo>
                    <a:pt x="2010" y="2708"/>
                  </a:lnTo>
                  <a:lnTo>
                    <a:pt x="2064" y="2676"/>
                  </a:lnTo>
                  <a:lnTo>
                    <a:pt x="2116" y="2644"/>
                  </a:lnTo>
                  <a:lnTo>
                    <a:pt x="2168" y="2608"/>
                  </a:lnTo>
                  <a:lnTo>
                    <a:pt x="2218" y="2570"/>
                  </a:lnTo>
                  <a:lnTo>
                    <a:pt x="2266" y="2530"/>
                  </a:lnTo>
                  <a:lnTo>
                    <a:pt x="2312" y="2490"/>
                  </a:lnTo>
                  <a:lnTo>
                    <a:pt x="2356" y="2446"/>
                  </a:lnTo>
                  <a:lnTo>
                    <a:pt x="2400" y="2400"/>
                  </a:lnTo>
                  <a:lnTo>
                    <a:pt x="2440" y="2354"/>
                  </a:lnTo>
                  <a:lnTo>
                    <a:pt x="2480" y="2306"/>
                  </a:lnTo>
                  <a:lnTo>
                    <a:pt x="2516" y="2256"/>
                  </a:lnTo>
                  <a:lnTo>
                    <a:pt x="2552" y="2204"/>
                  </a:lnTo>
                  <a:lnTo>
                    <a:pt x="2586" y="2150"/>
                  </a:lnTo>
                  <a:lnTo>
                    <a:pt x="2616" y="2096"/>
                  </a:lnTo>
                  <a:lnTo>
                    <a:pt x="2646" y="2040"/>
                  </a:lnTo>
                  <a:lnTo>
                    <a:pt x="2672" y="1984"/>
                  </a:lnTo>
                  <a:lnTo>
                    <a:pt x="2696" y="1926"/>
                  </a:lnTo>
                  <a:lnTo>
                    <a:pt x="2718" y="1866"/>
                  </a:lnTo>
                  <a:lnTo>
                    <a:pt x="2738" y="1804"/>
                  </a:lnTo>
                  <a:lnTo>
                    <a:pt x="2754" y="1744"/>
                  </a:lnTo>
                  <a:lnTo>
                    <a:pt x="2754" y="1744"/>
                  </a:lnTo>
                  <a:lnTo>
                    <a:pt x="2754" y="1730"/>
                  </a:lnTo>
                  <a:lnTo>
                    <a:pt x="2756" y="1716"/>
                  </a:lnTo>
                  <a:lnTo>
                    <a:pt x="2758" y="1692"/>
                  </a:lnTo>
                  <a:lnTo>
                    <a:pt x="2758" y="1692"/>
                  </a:lnTo>
                  <a:close/>
                  <a:moveTo>
                    <a:pt x="972" y="618"/>
                  </a:moveTo>
                  <a:lnTo>
                    <a:pt x="972" y="618"/>
                  </a:lnTo>
                  <a:lnTo>
                    <a:pt x="994" y="634"/>
                  </a:lnTo>
                  <a:lnTo>
                    <a:pt x="1016" y="652"/>
                  </a:lnTo>
                  <a:lnTo>
                    <a:pt x="1060" y="694"/>
                  </a:lnTo>
                  <a:lnTo>
                    <a:pt x="1100" y="734"/>
                  </a:lnTo>
                  <a:lnTo>
                    <a:pt x="1132" y="774"/>
                  </a:lnTo>
                  <a:lnTo>
                    <a:pt x="1132" y="774"/>
                  </a:lnTo>
                  <a:lnTo>
                    <a:pt x="972" y="774"/>
                  </a:lnTo>
                  <a:lnTo>
                    <a:pt x="972" y="774"/>
                  </a:lnTo>
                  <a:lnTo>
                    <a:pt x="972" y="618"/>
                  </a:lnTo>
                  <a:lnTo>
                    <a:pt x="972" y="618"/>
                  </a:lnTo>
                  <a:close/>
                  <a:moveTo>
                    <a:pt x="802" y="2284"/>
                  </a:moveTo>
                  <a:lnTo>
                    <a:pt x="670" y="2284"/>
                  </a:lnTo>
                  <a:lnTo>
                    <a:pt x="670" y="2152"/>
                  </a:lnTo>
                  <a:lnTo>
                    <a:pt x="802" y="2152"/>
                  </a:lnTo>
                  <a:lnTo>
                    <a:pt x="802" y="2284"/>
                  </a:lnTo>
                  <a:close/>
                  <a:moveTo>
                    <a:pt x="802" y="2056"/>
                  </a:moveTo>
                  <a:lnTo>
                    <a:pt x="670" y="2056"/>
                  </a:lnTo>
                  <a:lnTo>
                    <a:pt x="670" y="1924"/>
                  </a:lnTo>
                  <a:lnTo>
                    <a:pt x="802" y="1924"/>
                  </a:lnTo>
                  <a:lnTo>
                    <a:pt x="802" y="2056"/>
                  </a:lnTo>
                  <a:close/>
                  <a:moveTo>
                    <a:pt x="802" y="1828"/>
                  </a:moveTo>
                  <a:lnTo>
                    <a:pt x="670" y="1828"/>
                  </a:lnTo>
                  <a:lnTo>
                    <a:pt x="670" y="1696"/>
                  </a:lnTo>
                  <a:lnTo>
                    <a:pt x="802" y="1696"/>
                  </a:lnTo>
                  <a:lnTo>
                    <a:pt x="802" y="1828"/>
                  </a:lnTo>
                  <a:close/>
                  <a:moveTo>
                    <a:pt x="802" y="1600"/>
                  </a:moveTo>
                  <a:lnTo>
                    <a:pt x="670" y="1600"/>
                  </a:lnTo>
                  <a:lnTo>
                    <a:pt x="670" y="1468"/>
                  </a:lnTo>
                  <a:lnTo>
                    <a:pt x="802" y="1468"/>
                  </a:lnTo>
                  <a:lnTo>
                    <a:pt x="802" y="1600"/>
                  </a:lnTo>
                  <a:close/>
                  <a:moveTo>
                    <a:pt x="802" y="1372"/>
                  </a:moveTo>
                  <a:lnTo>
                    <a:pt x="670" y="1372"/>
                  </a:lnTo>
                  <a:lnTo>
                    <a:pt x="670" y="1240"/>
                  </a:lnTo>
                  <a:lnTo>
                    <a:pt x="802" y="1240"/>
                  </a:lnTo>
                  <a:lnTo>
                    <a:pt x="802" y="1372"/>
                  </a:lnTo>
                  <a:close/>
                  <a:moveTo>
                    <a:pt x="802" y="1144"/>
                  </a:moveTo>
                  <a:lnTo>
                    <a:pt x="670" y="1144"/>
                  </a:lnTo>
                  <a:lnTo>
                    <a:pt x="670" y="1012"/>
                  </a:lnTo>
                  <a:lnTo>
                    <a:pt x="802" y="1012"/>
                  </a:lnTo>
                  <a:lnTo>
                    <a:pt x="802" y="1144"/>
                  </a:lnTo>
                  <a:close/>
                  <a:moveTo>
                    <a:pt x="864" y="696"/>
                  </a:moveTo>
                  <a:lnTo>
                    <a:pt x="864" y="696"/>
                  </a:lnTo>
                  <a:lnTo>
                    <a:pt x="884" y="678"/>
                  </a:lnTo>
                  <a:lnTo>
                    <a:pt x="902" y="658"/>
                  </a:lnTo>
                  <a:lnTo>
                    <a:pt x="936" y="618"/>
                  </a:lnTo>
                  <a:lnTo>
                    <a:pt x="936" y="618"/>
                  </a:lnTo>
                  <a:lnTo>
                    <a:pt x="940" y="636"/>
                  </a:lnTo>
                  <a:lnTo>
                    <a:pt x="942" y="656"/>
                  </a:lnTo>
                  <a:lnTo>
                    <a:pt x="942" y="696"/>
                  </a:lnTo>
                  <a:lnTo>
                    <a:pt x="942" y="736"/>
                  </a:lnTo>
                  <a:lnTo>
                    <a:pt x="942" y="756"/>
                  </a:lnTo>
                  <a:lnTo>
                    <a:pt x="944" y="774"/>
                  </a:lnTo>
                  <a:lnTo>
                    <a:pt x="944" y="774"/>
                  </a:lnTo>
                  <a:lnTo>
                    <a:pt x="806" y="774"/>
                  </a:lnTo>
                  <a:lnTo>
                    <a:pt x="806" y="774"/>
                  </a:lnTo>
                  <a:lnTo>
                    <a:pt x="806" y="766"/>
                  </a:lnTo>
                  <a:lnTo>
                    <a:pt x="808" y="758"/>
                  </a:lnTo>
                  <a:lnTo>
                    <a:pt x="814" y="750"/>
                  </a:lnTo>
                  <a:lnTo>
                    <a:pt x="824" y="740"/>
                  </a:lnTo>
                  <a:lnTo>
                    <a:pt x="844" y="718"/>
                  </a:lnTo>
                  <a:lnTo>
                    <a:pt x="854" y="708"/>
                  </a:lnTo>
                  <a:lnTo>
                    <a:pt x="864" y="696"/>
                  </a:lnTo>
                  <a:lnTo>
                    <a:pt x="864" y="696"/>
                  </a:lnTo>
                  <a:close/>
                  <a:moveTo>
                    <a:pt x="1026" y="2670"/>
                  </a:moveTo>
                  <a:lnTo>
                    <a:pt x="894" y="2670"/>
                  </a:lnTo>
                  <a:lnTo>
                    <a:pt x="894" y="2380"/>
                  </a:lnTo>
                  <a:lnTo>
                    <a:pt x="1026" y="2380"/>
                  </a:lnTo>
                  <a:lnTo>
                    <a:pt x="1026" y="2670"/>
                  </a:lnTo>
                  <a:close/>
                  <a:moveTo>
                    <a:pt x="1026" y="2284"/>
                  </a:moveTo>
                  <a:lnTo>
                    <a:pt x="894" y="2284"/>
                  </a:lnTo>
                  <a:lnTo>
                    <a:pt x="894" y="2152"/>
                  </a:lnTo>
                  <a:lnTo>
                    <a:pt x="1026" y="2152"/>
                  </a:lnTo>
                  <a:lnTo>
                    <a:pt x="1026" y="2284"/>
                  </a:lnTo>
                  <a:close/>
                  <a:moveTo>
                    <a:pt x="1026" y="2056"/>
                  </a:moveTo>
                  <a:lnTo>
                    <a:pt x="894" y="2056"/>
                  </a:lnTo>
                  <a:lnTo>
                    <a:pt x="894" y="1924"/>
                  </a:lnTo>
                  <a:lnTo>
                    <a:pt x="1026" y="1924"/>
                  </a:lnTo>
                  <a:lnTo>
                    <a:pt x="1026" y="2056"/>
                  </a:lnTo>
                  <a:close/>
                  <a:moveTo>
                    <a:pt x="1026" y="1828"/>
                  </a:moveTo>
                  <a:lnTo>
                    <a:pt x="894" y="1828"/>
                  </a:lnTo>
                  <a:lnTo>
                    <a:pt x="894" y="1696"/>
                  </a:lnTo>
                  <a:lnTo>
                    <a:pt x="1026" y="1696"/>
                  </a:lnTo>
                  <a:lnTo>
                    <a:pt x="1026" y="1828"/>
                  </a:lnTo>
                  <a:close/>
                  <a:moveTo>
                    <a:pt x="1026" y="1600"/>
                  </a:moveTo>
                  <a:lnTo>
                    <a:pt x="894" y="1600"/>
                  </a:lnTo>
                  <a:lnTo>
                    <a:pt x="894" y="1468"/>
                  </a:lnTo>
                  <a:lnTo>
                    <a:pt x="1026" y="1468"/>
                  </a:lnTo>
                  <a:lnTo>
                    <a:pt x="1026" y="1600"/>
                  </a:lnTo>
                  <a:close/>
                  <a:moveTo>
                    <a:pt x="1026" y="1372"/>
                  </a:moveTo>
                  <a:lnTo>
                    <a:pt x="894" y="1372"/>
                  </a:lnTo>
                  <a:lnTo>
                    <a:pt x="894" y="1240"/>
                  </a:lnTo>
                  <a:lnTo>
                    <a:pt x="1026" y="1240"/>
                  </a:lnTo>
                  <a:lnTo>
                    <a:pt x="1026" y="1372"/>
                  </a:lnTo>
                  <a:close/>
                  <a:moveTo>
                    <a:pt x="1026" y="1144"/>
                  </a:moveTo>
                  <a:lnTo>
                    <a:pt x="894" y="1144"/>
                  </a:lnTo>
                  <a:lnTo>
                    <a:pt x="894" y="1012"/>
                  </a:lnTo>
                  <a:lnTo>
                    <a:pt x="1026" y="1012"/>
                  </a:lnTo>
                  <a:lnTo>
                    <a:pt x="1026" y="1144"/>
                  </a:lnTo>
                  <a:close/>
                  <a:moveTo>
                    <a:pt x="1252" y="2284"/>
                  </a:moveTo>
                  <a:lnTo>
                    <a:pt x="1118" y="2284"/>
                  </a:lnTo>
                  <a:lnTo>
                    <a:pt x="1118" y="2152"/>
                  </a:lnTo>
                  <a:lnTo>
                    <a:pt x="1252" y="2152"/>
                  </a:lnTo>
                  <a:lnTo>
                    <a:pt x="1252" y="2284"/>
                  </a:lnTo>
                  <a:close/>
                  <a:moveTo>
                    <a:pt x="1252" y="2056"/>
                  </a:moveTo>
                  <a:lnTo>
                    <a:pt x="1118" y="2056"/>
                  </a:lnTo>
                  <a:lnTo>
                    <a:pt x="1118" y="1924"/>
                  </a:lnTo>
                  <a:lnTo>
                    <a:pt x="1252" y="1924"/>
                  </a:lnTo>
                  <a:lnTo>
                    <a:pt x="1252" y="2056"/>
                  </a:lnTo>
                  <a:close/>
                  <a:moveTo>
                    <a:pt x="1252" y="1828"/>
                  </a:moveTo>
                  <a:lnTo>
                    <a:pt x="1118" y="1828"/>
                  </a:lnTo>
                  <a:lnTo>
                    <a:pt x="1118" y="1696"/>
                  </a:lnTo>
                  <a:lnTo>
                    <a:pt x="1252" y="1696"/>
                  </a:lnTo>
                  <a:lnTo>
                    <a:pt x="1252" y="1828"/>
                  </a:lnTo>
                  <a:close/>
                  <a:moveTo>
                    <a:pt x="1252" y="1600"/>
                  </a:moveTo>
                  <a:lnTo>
                    <a:pt x="1118" y="1600"/>
                  </a:lnTo>
                  <a:lnTo>
                    <a:pt x="1118" y="1468"/>
                  </a:lnTo>
                  <a:lnTo>
                    <a:pt x="1252" y="1468"/>
                  </a:lnTo>
                  <a:lnTo>
                    <a:pt x="1252" y="1600"/>
                  </a:lnTo>
                  <a:close/>
                  <a:moveTo>
                    <a:pt x="1252" y="1372"/>
                  </a:moveTo>
                  <a:lnTo>
                    <a:pt x="1118" y="1372"/>
                  </a:lnTo>
                  <a:lnTo>
                    <a:pt x="1118" y="1240"/>
                  </a:lnTo>
                  <a:lnTo>
                    <a:pt x="1252" y="1240"/>
                  </a:lnTo>
                  <a:lnTo>
                    <a:pt x="1252" y="1372"/>
                  </a:lnTo>
                  <a:close/>
                  <a:moveTo>
                    <a:pt x="1252" y="1144"/>
                  </a:moveTo>
                  <a:lnTo>
                    <a:pt x="1118" y="1144"/>
                  </a:lnTo>
                  <a:lnTo>
                    <a:pt x="1118" y="1012"/>
                  </a:lnTo>
                  <a:lnTo>
                    <a:pt x="1252" y="1012"/>
                  </a:lnTo>
                  <a:lnTo>
                    <a:pt x="1252" y="1144"/>
                  </a:lnTo>
                  <a:close/>
                  <a:moveTo>
                    <a:pt x="1726" y="2284"/>
                  </a:moveTo>
                  <a:lnTo>
                    <a:pt x="1594" y="2284"/>
                  </a:lnTo>
                  <a:lnTo>
                    <a:pt x="1594" y="2152"/>
                  </a:lnTo>
                  <a:lnTo>
                    <a:pt x="1726" y="2152"/>
                  </a:lnTo>
                  <a:lnTo>
                    <a:pt x="1726" y="2284"/>
                  </a:lnTo>
                  <a:close/>
                  <a:moveTo>
                    <a:pt x="1726" y="2056"/>
                  </a:moveTo>
                  <a:lnTo>
                    <a:pt x="1594" y="2056"/>
                  </a:lnTo>
                  <a:lnTo>
                    <a:pt x="1594" y="1924"/>
                  </a:lnTo>
                  <a:lnTo>
                    <a:pt x="1726" y="1924"/>
                  </a:lnTo>
                  <a:lnTo>
                    <a:pt x="1726" y="2056"/>
                  </a:lnTo>
                  <a:close/>
                  <a:moveTo>
                    <a:pt x="1726" y="1828"/>
                  </a:moveTo>
                  <a:lnTo>
                    <a:pt x="1594" y="1828"/>
                  </a:lnTo>
                  <a:lnTo>
                    <a:pt x="1594" y="1696"/>
                  </a:lnTo>
                  <a:lnTo>
                    <a:pt x="1726" y="1696"/>
                  </a:lnTo>
                  <a:lnTo>
                    <a:pt x="1726" y="1828"/>
                  </a:lnTo>
                  <a:close/>
                  <a:moveTo>
                    <a:pt x="1726" y="1600"/>
                  </a:moveTo>
                  <a:lnTo>
                    <a:pt x="1594" y="1600"/>
                  </a:lnTo>
                  <a:lnTo>
                    <a:pt x="1594" y="1468"/>
                  </a:lnTo>
                  <a:lnTo>
                    <a:pt x="1726" y="1468"/>
                  </a:lnTo>
                  <a:lnTo>
                    <a:pt x="1726" y="1600"/>
                  </a:lnTo>
                  <a:close/>
                  <a:moveTo>
                    <a:pt x="1726" y="1372"/>
                  </a:moveTo>
                  <a:lnTo>
                    <a:pt x="1594" y="1372"/>
                  </a:lnTo>
                  <a:lnTo>
                    <a:pt x="1594" y="1240"/>
                  </a:lnTo>
                  <a:lnTo>
                    <a:pt x="1726" y="1240"/>
                  </a:lnTo>
                  <a:lnTo>
                    <a:pt x="1726" y="1372"/>
                  </a:lnTo>
                  <a:close/>
                  <a:moveTo>
                    <a:pt x="1726" y="1144"/>
                  </a:moveTo>
                  <a:lnTo>
                    <a:pt x="1594" y="1144"/>
                  </a:lnTo>
                  <a:lnTo>
                    <a:pt x="1594" y="1012"/>
                  </a:lnTo>
                  <a:lnTo>
                    <a:pt x="1726" y="1012"/>
                  </a:lnTo>
                  <a:lnTo>
                    <a:pt x="1726" y="1144"/>
                  </a:lnTo>
                  <a:close/>
                  <a:moveTo>
                    <a:pt x="1726" y="916"/>
                  </a:moveTo>
                  <a:lnTo>
                    <a:pt x="1594" y="916"/>
                  </a:lnTo>
                  <a:lnTo>
                    <a:pt x="1594" y="782"/>
                  </a:lnTo>
                  <a:lnTo>
                    <a:pt x="1726" y="782"/>
                  </a:lnTo>
                  <a:lnTo>
                    <a:pt x="1726" y="916"/>
                  </a:lnTo>
                  <a:close/>
                  <a:moveTo>
                    <a:pt x="1950" y="2670"/>
                  </a:moveTo>
                  <a:lnTo>
                    <a:pt x="1818" y="2670"/>
                  </a:lnTo>
                  <a:lnTo>
                    <a:pt x="1818" y="2380"/>
                  </a:lnTo>
                  <a:lnTo>
                    <a:pt x="1950" y="2380"/>
                  </a:lnTo>
                  <a:lnTo>
                    <a:pt x="1950" y="2670"/>
                  </a:lnTo>
                  <a:close/>
                  <a:moveTo>
                    <a:pt x="1950" y="2284"/>
                  </a:moveTo>
                  <a:lnTo>
                    <a:pt x="1818" y="2284"/>
                  </a:lnTo>
                  <a:lnTo>
                    <a:pt x="1818" y="2152"/>
                  </a:lnTo>
                  <a:lnTo>
                    <a:pt x="1950" y="2152"/>
                  </a:lnTo>
                  <a:lnTo>
                    <a:pt x="1950" y="2284"/>
                  </a:lnTo>
                  <a:close/>
                  <a:moveTo>
                    <a:pt x="1950" y="2056"/>
                  </a:moveTo>
                  <a:lnTo>
                    <a:pt x="1818" y="2056"/>
                  </a:lnTo>
                  <a:lnTo>
                    <a:pt x="1818" y="1924"/>
                  </a:lnTo>
                  <a:lnTo>
                    <a:pt x="1950" y="1924"/>
                  </a:lnTo>
                  <a:lnTo>
                    <a:pt x="1950" y="2056"/>
                  </a:lnTo>
                  <a:close/>
                  <a:moveTo>
                    <a:pt x="1950" y="1828"/>
                  </a:moveTo>
                  <a:lnTo>
                    <a:pt x="1818" y="1828"/>
                  </a:lnTo>
                  <a:lnTo>
                    <a:pt x="1818" y="1696"/>
                  </a:lnTo>
                  <a:lnTo>
                    <a:pt x="1950" y="1696"/>
                  </a:lnTo>
                  <a:lnTo>
                    <a:pt x="1950" y="1828"/>
                  </a:lnTo>
                  <a:close/>
                  <a:moveTo>
                    <a:pt x="1950" y="1600"/>
                  </a:moveTo>
                  <a:lnTo>
                    <a:pt x="1818" y="1600"/>
                  </a:lnTo>
                  <a:lnTo>
                    <a:pt x="1818" y="1468"/>
                  </a:lnTo>
                  <a:lnTo>
                    <a:pt x="1950" y="1468"/>
                  </a:lnTo>
                  <a:lnTo>
                    <a:pt x="1950" y="1600"/>
                  </a:lnTo>
                  <a:close/>
                  <a:moveTo>
                    <a:pt x="1950" y="1372"/>
                  </a:moveTo>
                  <a:lnTo>
                    <a:pt x="1818" y="1372"/>
                  </a:lnTo>
                  <a:lnTo>
                    <a:pt x="1818" y="1240"/>
                  </a:lnTo>
                  <a:lnTo>
                    <a:pt x="1950" y="1240"/>
                  </a:lnTo>
                  <a:lnTo>
                    <a:pt x="1950" y="1372"/>
                  </a:lnTo>
                  <a:close/>
                  <a:moveTo>
                    <a:pt x="1950" y="1144"/>
                  </a:moveTo>
                  <a:lnTo>
                    <a:pt x="1818" y="1144"/>
                  </a:lnTo>
                  <a:lnTo>
                    <a:pt x="1818" y="1012"/>
                  </a:lnTo>
                  <a:lnTo>
                    <a:pt x="1950" y="1012"/>
                  </a:lnTo>
                  <a:lnTo>
                    <a:pt x="1950" y="1144"/>
                  </a:lnTo>
                  <a:close/>
                  <a:moveTo>
                    <a:pt x="1950" y="916"/>
                  </a:moveTo>
                  <a:lnTo>
                    <a:pt x="1818" y="916"/>
                  </a:lnTo>
                  <a:lnTo>
                    <a:pt x="1818" y="782"/>
                  </a:lnTo>
                  <a:lnTo>
                    <a:pt x="1950" y="782"/>
                  </a:lnTo>
                  <a:lnTo>
                    <a:pt x="1950" y="916"/>
                  </a:lnTo>
                  <a:close/>
                  <a:moveTo>
                    <a:pt x="2176" y="2284"/>
                  </a:moveTo>
                  <a:lnTo>
                    <a:pt x="2042" y="2284"/>
                  </a:lnTo>
                  <a:lnTo>
                    <a:pt x="2042" y="2152"/>
                  </a:lnTo>
                  <a:lnTo>
                    <a:pt x="2176" y="2152"/>
                  </a:lnTo>
                  <a:lnTo>
                    <a:pt x="2176" y="2284"/>
                  </a:lnTo>
                  <a:close/>
                  <a:moveTo>
                    <a:pt x="2176" y="2056"/>
                  </a:moveTo>
                  <a:lnTo>
                    <a:pt x="2042" y="2056"/>
                  </a:lnTo>
                  <a:lnTo>
                    <a:pt x="2042" y="1924"/>
                  </a:lnTo>
                  <a:lnTo>
                    <a:pt x="2176" y="1924"/>
                  </a:lnTo>
                  <a:lnTo>
                    <a:pt x="2176" y="2056"/>
                  </a:lnTo>
                  <a:close/>
                  <a:moveTo>
                    <a:pt x="2176" y="1828"/>
                  </a:moveTo>
                  <a:lnTo>
                    <a:pt x="2042" y="1828"/>
                  </a:lnTo>
                  <a:lnTo>
                    <a:pt x="2042" y="1696"/>
                  </a:lnTo>
                  <a:lnTo>
                    <a:pt x="2176" y="1696"/>
                  </a:lnTo>
                  <a:lnTo>
                    <a:pt x="2176" y="1828"/>
                  </a:lnTo>
                  <a:close/>
                  <a:moveTo>
                    <a:pt x="2176" y="1600"/>
                  </a:moveTo>
                  <a:lnTo>
                    <a:pt x="2042" y="1600"/>
                  </a:lnTo>
                  <a:lnTo>
                    <a:pt x="2042" y="1468"/>
                  </a:lnTo>
                  <a:lnTo>
                    <a:pt x="2176" y="1468"/>
                  </a:lnTo>
                  <a:lnTo>
                    <a:pt x="2176" y="1600"/>
                  </a:lnTo>
                  <a:close/>
                  <a:moveTo>
                    <a:pt x="2176" y="1372"/>
                  </a:moveTo>
                  <a:lnTo>
                    <a:pt x="2042" y="1372"/>
                  </a:lnTo>
                  <a:lnTo>
                    <a:pt x="2042" y="1240"/>
                  </a:lnTo>
                  <a:lnTo>
                    <a:pt x="2176" y="1240"/>
                  </a:lnTo>
                  <a:lnTo>
                    <a:pt x="2176" y="1372"/>
                  </a:lnTo>
                  <a:close/>
                  <a:moveTo>
                    <a:pt x="2176" y="1144"/>
                  </a:moveTo>
                  <a:lnTo>
                    <a:pt x="2042" y="1144"/>
                  </a:lnTo>
                  <a:lnTo>
                    <a:pt x="2042" y="1012"/>
                  </a:lnTo>
                  <a:lnTo>
                    <a:pt x="2176" y="1012"/>
                  </a:lnTo>
                  <a:lnTo>
                    <a:pt x="2176" y="1144"/>
                  </a:lnTo>
                  <a:close/>
                  <a:moveTo>
                    <a:pt x="2176" y="916"/>
                  </a:moveTo>
                  <a:lnTo>
                    <a:pt x="2042" y="916"/>
                  </a:lnTo>
                  <a:lnTo>
                    <a:pt x="2042" y="782"/>
                  </a:lnTo>
                  <a:lnTo>
                    <a:pt x="2176" y="782"/>
                  </a:lnTo>
                  <a:lnTo>
                    <a:pt x="2176" y="9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</p:grpSp>
      <p:grpSp>
        <p:nvGrpSpPr>
          <p:cNvPr id="52" name="Group 4"/>
          <p:cNvGrpSpPr/>
          <p:nvPr/>
        </p:nvGrpSpPr>
        <p:grpSpPr>
          <a:xfrm>
            <a:off x="5322444" y="2161437"/>
            <a:ext cx="457538" cy="462378"/>
            <a:chOff x="1320817" y="2265179"/>
            <a:chExt cx="612775" cy="612775"/>
          </a:xfrm>
        </p:grpSpPr>
        <p:sp>
          <p:nvSpPr>
            <p:cNvPr id="53" name="Oval 525"/>
            <p:cNvSpPr/>
            <p:nvPr/>
          </p:nvSpPr>
          <p:spPr bwMode="ltGray">
            <a:xfrm>
              <a:off x="132081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F5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54" name="Group 443"/>
            <p:cNvGrpSpPr/>
            <p:nvPr/>
          </p:nvGrpSpPr>
          <p:grpSpPr>
            <a:xfrm>
              <a:off x="1424260" y="2396755"/>
              <a:ext cx="438380" cy="315129"/>
              <a:chOff x="6507163" y="4090988"/>
              <a:chExt cx="496887" cy="357187"/>
            </a:xfrm>
            <a:solidFill>
              <a:schemeClr val="bg2"/>
            </a:solidFill>
          </p:grpSpPr>
          <p:sp>
            <p:nvSpPr>
              <p:cNvPr id="55" name="Freeform 11"/>
              <p:cNvSpPr>
                <a:spLocks noEditPoints="1"/>
              </p:cNvSpPr>
              <p:nvPr/>
            </p:nvSpPr>
            <p:spPr bwMode="auto">
              <a:xfrm>
                <a:off x="6578600" y="4113213"/>
                <a:ext cx="354012" cy="217488"/>
              </a:xfrm>
              <a:custGeom>
                <a:avLst/>
                <a:gdLst>
                  <a:gd name="T0" fmla="*/ 216 w 223"/>
                  <a:gd name="T1" fmla="*/ 0 h 137"/>
                  <a:gd name="T2" fmla="*/ 7 w 223"/>
                  <a:gd name="T3" fmla="*/ 0 h 137"/>
                  <a:gd name="T4" fmla="*/ 7 w 223"/>
                  <a:gd name="T5" fmla="*/ 0 h 137"/>
                  <a:gd name="T6" fmla="*/ 4 w 223"/>
                  <a:gd name="T7" fmla="*/ 0 h 137"/>
                  <a:gd name="T8" fmla="*/ 1 w 223"/>
                  <a:gd name="T9" fmla="*/ 2 h 137"/>
                  <a:gd name="T10" fmla="*/ 0 w 223"/>
                  <a:gd name="T11" fmla="*/ 5 h 137"/>
                  <a:gd name="T12" fmla="*/ 0 w 223"/>
                  <a:gd name="T13" fmla="*/ 7 h 137"/>
                  <a:gd name="T14" fmla="*/ 0 w 223"/>
                  <a:gd name="T15" fmla="*/ 137 h 137"/>
                  <a:gd name="T16" fmla="*/ 223 w 223"/>
                  <a:gd name="T17" fmla="*/ 137 h 137"/>
                  <a:gd name="T18" fmla="*/ 223 w 223"/>
                  <a:gd name="T19" fmla="*/ 7 h 137"/>
                  <a:gd name="T20" fmla="*/ 223 w 223"/>
                  <a:gd name="T21" fmla="*/ 7 h 137"/>
                  <a:gd name="T22" fmla="*/ 222 w 223"/>
                  <a:gd name="T23" fmla="*/ 5 h 137"/>
                  <a:gd name="T24" fmla="*/ 220 w 223"/>
                  <a:gd name="T25" fmla="*/ 2 h 137"/>
                  <a:gd name="T26" fmla="*/ 219 w 223"/>
                  <a:gd name="T27" fmla="*/ 0 h 137"/>
                  <a:gd name="T28" fmla="*/ 216 w 223"/>
                  <a:gd name="T29" fmla="*/ 0 h 137"/>
                  <a:gd name="T30" fmla="*/ 216 w 223"/>
                  <a:gd name="T31" fmla="*/ 0 h 137"/>
                  <a:gd name="T32" fmla="*/ 216 w 223"/>
                  <a:gd name="T33" fmla="*/ 26 h 137"/>
                  <a:gd name="T34" fmla="*/ 216 w 223"/>
                  <a:gd name="T35" fmla="*/ 26 h 137"/>
                  <a:gd name="T36" fmla="*/ 199 w 223"/>
                  <a:gd name="T37" fmla="*/ 38 h 137"/>
                  <a:gd name="T38" fmla="*/ 176 w 223"/>
                  <a:gd name="T39" fmla="*/ 49 h 137"/>
                  <a:gd name="T40" fmla="*/ 150 w 223"/>
                  <a:gd name="T41" fmla="*/ 59 h 137"/>
                  <a:gd name="T42" fmla="*/ 122 w 223"/>
                  <a:gd name="T43" fmla="*/ 69 h 137"/>
                  <a:gd name="T44" fmla="*/ 93 w 223"/>
                  <a:gd name="T45" fmla="*/ 78 h 137"/>
                  <a:gd name="T46" fmla="*/ 63 w 223"/>
                  <a:gd name="T47" fmla="*/ 85 h 137"/>
                  <a:gd name="T48" fmla="*/ 7 w 223"/>
                  <a:gd name="T49" fmla="*/ 98 h 137"/>
                  <a:gd name="T50" fmla="*/ 7 w 223"/>
                  <a:gd name="T51" fmla="*/ 98 h 137"/>
                  <a:gd name="T52" fmla="*/ 7 w 223"/>
                  <a:gd name="T53" fmla="*/ 6 h 137"/>
                  <a:gd name="T54" fmla="*/ 216 w 223"/>
                  <a:gd name="T55" fmla="*/ 6 h 137"/>
                  <a:gd name="T56" fmla="*/ 216 w 223"/>
                  <a:gd name="T57" fmla="*/ 6 h 137"/>
                  <a:gd name="T58" fmla="*/ 216 w 223"/>
                  <a:gd name="T59" fmla="*/ 10 h 137"/>
                  <a:gd name="T60" fmla="*/ 216 w 223"/>
                  <a:gd name="T61" fmla="*/ 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3" h="137">
                    <a:moveTo>
                      <a:pt x="21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37"/>
                    </a:lnTo>
                    <a:lnTo>
                      <a:pt x="223" y="137"/>
                    </a:lnTo>
                    <a:lnTo>
                      <a:pt x="223" y="7"/>
                    </a:lnTo>
                    <a:lnTo>
                      <a:pt x="223" y="7"/>
                    </a:lnTo>
                    <a:lnTo>
                      <a:pt x="222" y="5"/>
                    </a:lnTo>
                    <a:lnTo>
                      <a:pt x="220" y="2"/>
                    </a:lnTo>
                    <a:lnTo>
                      <a:pt x="219" y="0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  <a:moveTo>
                      <a:pt x="216" y="26"/>
                    </a:moveTo>
                    <a:lnTo>
                      <a:pt x="216" y="26"/>
                    </a:lnTo>
                    <a:lnTo>
                      <a:pt x="199" y="38"/>
                    </a:lnTo>
                    <a:lnTo>
                      <a:pt x="176" y="49"/>
                    </a:lnTo>
                    <a:lnTo>
                      <a:pt x="150" y="59"/>
                    </a:lnTo>
                    <a:lnTo>
                      <a:pt x="122" y="69"/>
                    </a:lnTo>
                    <a:lnTo>
                      <a:pt x="93" y="78"/>
                    </a:lnTo>
                    <a:lnTo>
                      <a:pt x="63" y="85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10"/>
                    </a:lnTo>
                    <a:lnTo>
                      <a:pt x="216" y="26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56" name="Freeform 12"/>
              <p:cNvSpPr>
                <a:spLocks noEditPoints="1"/>
              </p:cNvSpPr>
              <p:nvPr/>
            </p:nvSpPr>
            <p:spPr bwMode="auto">
              <a:xfrm>
                <a:off x="6507163" y="4422775"/>
                <a:ext cx="496887" cy="25400"/>
              </a:xfrm>
              <a:custGeom>
                <a:avLst/>
                <a:gdLst>
                  <a:gd name="T0" fmla="*/ 313 w 313"/>
                  <a:gd name="T1" fmla="*/ 0 h 16"/>
                  <a:gd name="T2" fmla="*/ 0 w 313"/>
                  <a:gd name="T3" fmla="*/ 0 h 16"/>
                  <a:gd name="T4" fmla="*/ 0 w 313"/>
                  <a:gd name="T5" fmla="*/ 0 h 16"/>
                  <a:gd name="T6" fmla="*/ 0 w 313"/>
                  <a:gd name="T7" fmla="*/ 4 h 16"/>
                  <a:gd name="T8" fmla="*/ 0 w 313"/>
                  <a:gd name="T9" fmla="*/ 4 h 16"/>
                  <a:gd name="T10" fmla="*/ 0 w 313"/>
                  <a:gd name="T11" fmla="*/ 8 h 16"/>
                  <a:gd name="T12" fmla="*/ 3 w 313"/>
                  <a:gd name="T13" fmla="*/ 11 h 16"/>
                  <a:gd name="T14" fmla="*/ 6 w 313"/>
                  <a:gd name="T15" fmla="*/ 14 h 16"/>
                  <a:gd name="T16" fmla="*/ 10 w 313"/>
                  <a:gd name="T17" fmla="*/ 16 h 16"/>
                  <a:gd name="T18" fmla="*/ 303 w 313"/>
                  <a:gd name="T19" fmla="*/ 16 h 16"/>
                  <a:gd name="T20" fmla="*/ 303 w 313"/>
                  <a:gd name="T21" fmla="*/ 16 h 16"/>
                  <a:gd name="T22" fmla="*/ 307 w 313"/>
                  <a:gd name="T23" fmla="*/ 14 h 16"/>
                  <a:gd name="T24" fmla="*/ 310 w 313"/>
                  <a:gd name="T25" fmla="*/ 11 h 16"/>
                  <a:gd name="T26" fmla="*/ 313 w 313"/>
                  <a:gd name="T27" fmla="*/ 8 h 16"/>
                  <a:gd name="T28" fmla="*/ 313 w 313"/>
                  <a:gd name="T29" fmla="*/ 4 h 16"/>
                  <a:gd name="T30" fmla="*/ 313 w 313"/>
                  <a:gd name="T31" fmla="*/ 4 h 16"/>
                  <a:gd name="T32" fmla="*/ 313 w 313"/>
                  <a:gd name="T33" fmla="*/ 0 h 16"/>
                  <a:gd name="T34" fmla="*/ 313 w 313"/>
                  <a:gd name="T35" fmla="*/ 0 h 16"/>
                  <a:gd name="T36" fmla="*/ 212 w 313"/>
                  <a:gd name="T37" fmla="*/ 8 h 16"/>
                  <a:gd name="T38" fmla="*/ 212 w 313"/>
                  <a:gd name="T39" fmla="*/ 8 h 16"/>
                  <a:gd name="T40" fmla="*/ 212 w 313"/>
                  <a:gd name="T41" fmla="*/ 10 h 16"/>
                  <a:gd name="T42" fmla="*/ 101 w 313"/>
                  <a:gd name="T43" fmla="*/ 10 h 16"/>
                  <a:gd name="T44" fmla="*/ 101 w 313"/>
                  <a:gd name="T45" fmla="*/ 10 h 16"/>
                  <a:gd name="T46" fmla="*/ 100 w 313"/>
                  <a:gd name="T47" fmla="*/ 8 h 16"/>
                  <a:gd name="T48" fmla="*/ 100 w 313"/>
                  <a:gd name="T49" fmla="*/ 7 h 16"/>
                  <a:gd name="T50" fmla="*/ 100 w 313"/>
                  <a:gd name="T51" fmla="*/ 7 h 16"/>
                  <a:gd name="T52" fmla="*/ 101 w 313"/>
                  <a:gd name="T53" fmla="*/ 6 h 16"/>
                  <a:gd name="T54" fmla="*/ 212 w 313"/>
                  <a:gd name="T55" fmla="*/ 6 h 16"/>
                  <a:gd name="T56" fmla="*/ 212 w 313"/>
                  <a:gd name="T57" fmla="*/ 6 h 16"/>
                  <a:gd name="T58" fmla="*/ 212 w 313"/>
                  <a:gd name="T59" fmla="*/ 7 h 16"/>
                  <a:gd name="T60" fmla="*/ 212 w 313"/>
                  <a:gd name="T6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3" h="16">
                    <a:moveTo>
                      <a:pt x="31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10" y="16"/>
                    </a:lnTo>
                    <a:lnTo>
                      <a:pt x="303" y="16"/>
                    </a:lnTo>
                    <a:lnTo>
                      <a:pt x="303" y="16"/>
                    </a:lnTo>
                    <a:lnTo>
                      <a:pt x="307" y="14"/>
                    </a:lnTo>
                    <a:lnTo>
                      <a:pt x="310" y="11"/>
                    </a:lnTo>
                    <a:lnTo>
                      <a:pt x="313" y="8"/>
                    </a:lnTo>
                    <a:lnTo>
                      <a:pt x="313" y="4"/>
                    </a:lnTo>
                    <a:lnTo>
                      <a:pt x="313" y="4"/>
                    </a:lnTo>
                    <a:lnTo>
                      <a:pt x="313" y="0"/>
                    </a:lnTo>
                    <a:lnTo>
                      <a:pt x="313" y="0"/>
                    </a:lnTo>
                    <a:close/>
                    <a:moveTo>
                      <a:pt x="212" y="8"/>
                    </a:moveTo>
                    <a:lnTo>
                      <a:pt x="212" y="8"/>
                    </a:lnTo>
                    <a:lnTo>
                      <a:pt x="212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7"/>
                    </a:lnTo>
                    <a:lnTo>
                      <a:pt x="212" y="8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57" name="Freeform 13"/>
              <p:cNvSpPr>
                <a:spLocks noEditPoints="1"/>
              </p:cNvSpPr>
              <p:nvPr/>
            </p:nvSpPr>
            <p:spPr bwMode="auto">
              <a:xfrm>
                <a:off x="6554788" y="4090988"/>
                <a:ext cx="401637" cy="263525"/>
              </a:xfrm>
              <a:custGeom>
                <a:avLst/>
                <a:gdLst>
                  <a:gd name="T0" fmla="*/ 0 w 253"/>
                  <a:gd name="T1" fmla="*/ 166 h 166"/>
                  <a:gd name="T2" fmla="*/ 253 w 253"/>
                  <a:gd name="T3" fmla="*/ 166 h 166"/>
                  <a:gd name="T4" fmla="*/ 253 w 253"/>
                  <a:gd name="T5" fmla="*/ 161 h 166"/>
                  <a:gd name="T6" fmla="*/ 253 w 253"/>
                  <a:gd name="T7" fmla="*/ 161 h 166"/>
                  <a:gd name="T8" fmla="*/ 253 w 253"/>
                  <a:gd name="T9" fmla="*/ 21 h 166"/>
                  <a:gd name="T10" fmla="*/ 253 w 253"/>
                  <a:gd name="T11" fmla="*/ 21 h 166"/>
                  <a:gd name="T12" fmla="*/ 250 w 253"/>
                  <a:gd name="T13" fmla="*/ 13 h 166"/>
                  <a:gd name="T14" fmla="*/ 245 w 253"/>
                  <a:gd name="T15" fmla="*/ 6 h 166"/>
                  <a:gd name="T16" fmla="*/ 240 w 253"/>
                  <a:gd name="T17" fmla="*/ 1 h 166"/>
                  <a:gd name="T18" fmla="*/ 231 w 253"/>
                  <a:gd name="T19" fmla="*/ 0 h 166"/>
                  <a:gd name="T20" fmla="*/ 22 w 253"/>
                  <a:gd name="T21" fmla="*/ 0 h 166"/>
                  <a:gd name="T22" fmla="*/ 22 w 253"/>
                  <a:gd name="T23" fmla="*/ 0 h 166"/>
                  <a:gd name="T24" fmla="*/ 13 w 253"/>
                  <a:gd name="T25" fmla="*/ 1 h 166"/>
                  <a:gd name="T26" fmla="*/ 8 w 253"/>
                  <a:gd name="T27" fmla="*/ 6 h 166"/>
                  <a:gd name="T28" fmla="*/ 2 w 253"/>
                  <a:gd name="T29" fmla="*/ 13 h 166"/>
                  <a:gd name="T30" fmla="*/ 0 w 253"/>
                  <a:gd name="T31" fmla="*/ 21 h 166"/>
                  <a:gd name="T32" fmla="*/ 0 w 253"/>
                  <a:gd name="T33" fmla="*/ 164 h 166"/>
                  <a:gd name="T34" fmla="*/ 0 w 253"/>
                  <a:gd name="T35" fmla="*/ 164 h 166"/>
                  <a:gd name="T36" fmla="*/ 0 w 253"/>
                  <a:gd name="T37" fmla="*/ 166 h 166"/>
                  <a:gd name="T38" fmla="*/ 8 w 253"/>
                  <a:gd name="T39" fmla="*/ 21 h 166"/>
                  <a:gd name="T40" fmla="*/ 8 w 253"/>
                  <a:gd name="T41" fmla="*/ 21 h 166"/>
                  <a:gd name="T42" fmla="*/ 9 w 253"/>
                  <a:gd name="T43" fmla="*/ 16 h 166"/>
                  <a:gd name="T44" fmla="*/ 12 w 253"/>
                  <a:gd name="T45" fmla="*/ 11 h 166"/>
                  <a:gd name="T46" fmla="*/ 16 w 253"/>
                  <a:gd name="T47" fmla="*/ 8 h 166"/>
                  <a:gd name="T48" fmla="*/ 22 w 253"/>
                  <a:gd name="T49" fmla="*/ 7 h 166"/>
                  <a:gd name="T50" fmla="*/ 231 w 253"/>
                  <a:gd name="T51" fmla="*/ 7 h 166"/>
                  <a:gd name="T52" fmla="*/ 231 w 253"/>
                  <a:gd name="T53" fmla="*/ 7 h 166"/>
                  <a:gd name="T54" fmla="*/ 237 w 253"/>
                  <a:gd name="T55" fmla="*/ 8 h 166"/>
                  <a:gd name="T56" fmla="*/ 241 w 253"/>
                  <a:gd name="T57" fmla="*/ 11 h 166"/>
                  <a:gd name="T58" fmla="*/ 244 w 253"/>
                  <a:gd name="T59" fmla="*/ 16 h 166"/>
                  <a:gd name="T60" fmla="*/ 244 w 253"/>
                  <a:gd name="T61" fmla="*/ 21 h 166"/>
                  <a:gd name="T62" fmla="*/ 244 w 253"/>
                  <a:gd name="T63" fmla="*/ 158 h 166"/>
                  <a:gd name="T64" fmla="*/ 8 w 253"/>
                  <a:gd name="T65" fmla="*/ 158 h 166"/>
                  <a:gd name="T66" fmla="*/ 8 w 253"/>
                  <a:gd name="T67" fmla="*/ 2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166">
                    <a:moveTo>
                      <a:pt x="0" y="166"/>
                    </a:moveTo>
                    <a:lnTo>
                      <a:pt x="253" y="166"/>
                    </a:lnTo>
                    <a:lnTo>
                      <a:pt x="253" y="161"/>
                    </a:lnTo>
                    <a:lnTo>
                      <a:pt x="253" y="16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0" y="13"/>
                    </a:lnTo>
                    <a:lnTo>
                      <a:pt x="245" y="6"/>
                    </a:lnTo>
                    <a:lnTo>
                      <a:pt x="240" y="1"/>
                    </a:lnTo>
                    <a:lnTo>
                      <a:pt x="23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8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close/>
                    <a:moveTo>
                      <a:pt x="8" y="21"/>
                    </a:moveTo>
                    <a:lnTo>
                      <a:pt x="8" y="21"/>
                    </a:lnTo>
                    <a:lnTo>
                      <a:pt x="9" y="16"/>
                    </a:lnTo>
                    <a:lnTo>
                      <a:pt x="12" y="11"/>
                    </a:lnTo>
                    <a:lnTo>
                      <a:pt x="16" y="8"/>
                    </a:lnTo>
                    <a:lnTo>
                      <a:pt x="22" y="7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7" y="8"/>
                    </a:lnTo>
                    <a:lnTo>
                      <a:pt x="241" y="11"/>
                    </a:lnTo>
                    <a:lnTo>
                      <a:pt x="244" y="16"/>
                    </a:lnTo>
                    <a:lnTo>
                      <a:pt x="244" y="21"/>
                    </a:lnTo>
                    <a:lnTo>
                      <a:pt x="244" y="158"/>
                    </a:lnTo>
                    <a:lnTo>
                      <a:pt x="8" y="158"/>
                    </a:lnTo>
                    <a:lnTo>
                      <a:pt x="8" y="21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58" name="Freeform 14"/>
              <p:cNvSpPr>
                <a:spLocks noEditPoints="1"/>
              </p:cNvSpPr>
              <p:nvPr/>
            </p:nvSpPr>
            <p:spPr bwMode="auto">
              <a:xfrm>
                <a:off x="6511925" y="4360863"/>
                <a:ext cx="487362" cy="57150"/>
              </a:xfrm>
              <a:custGeom>
                <a:avLst/>
                <a:gdLst>
                  <a:gd name="T0" fmla="*/ 148 w 307"/>
                  <a:gd name="T1" fmla="*/ 36 h 36"/>
                  <a:gd name="T2" fmla="*/ 307 w 307"/>
                  <a:gd name="T3" fmla="*/ 36 h 36"/>
                  <a:gd name="T4" fmla="*/ 280 w 307"/>
                  <a:gd name="T5" fmla="*/ 0 h 36"/>
                  <a:gd name="T6" fmla="*/ 148 w 307"/>
                  <a:gd name="T7" fmla="*/ 0 h 36"/>
                  <a:gd name="T8" fmla="*/ 131 w 307"/>
                  <a:gd name="T9" fmla="*/ 0 h 36"/>
                  <a:gd name="T10" fmla="*/ 27 w 307"/>
                  <a:gd name="T11" fmla="*/ 0 h 36"/>
                  <a:gd name="T12" fmla="*/ 0 w 307"/>
                  <a:gd name="T13" fmla="*/ 36 h 36"/>
                  <a:gd name="T14" fmla="*/ 131 w 307"/>
                  <a:gd name="T15" fmla="*/ 36 h 36"/>
                  <a:gd name="T16" fmla="*/ 148 w 307"/>
                  <a:gd name="T17" fmla="*/ 36 h 36"/>
                  <a:gd name="T18" fmla="*/ 49 w 307"/>
                  <a:gd name="T19" fmla="*/ 9 h 36"/>
                  <a:gd name="T20" fmla="*/ 258 w 307"/>
                  <a:gd name="T21" fmla="*/ 9 h 36"/>
                  <a:gd name="T22" fmla="*/ 265 w 307"/>
                  <a:gd name="T23" fmla="*/ 19 h 36"/>
                  <a:gd name="T24" fmla="*/ 40 w 307"/>
                  <a:gd name="T25" fmla="*/ 19 h 36"/>
                  <a:gd name="T26" fmla="*/ 49 w 307"/>
                  <a:gd name="T27" fmla="*/ 9 h 36"/>
                  <a:gd name="T28" fmla="*/ 125 w 307"/>
                  <a:gd name="T29" fmla="*/ 21 h 36"/>
                  <a:gd name="T30" fmla="*/ 148 w 307"/>
                  <a:gd name="T31" fmla="*/ 21 h 36"/>
                  <a:gd name="T32" fmla="*/ 153 w 307"/>
                  <a:gd name="T33" fmla="*/ 21 h 36"/>
                  <a:gd name="T34" fmla="*/ 182 w 307"/>
                  <a:gd name="T35" fmla="*/ 21 h 36"/>
                  <a:gd name="T36" fmla="*/ 187 w 307"/>
                  <a:gd name="T37" fmla="*/ 30 h 36"/>
                  <a:gd name="T38" fmla="*/ 153 w 307"/>
                  <a:gd name="T39" fmla="*/ 30 h 36"/>
                  <a:gd name="T40" fmla="*/ 148 w 307"/>
                  <a:gd name="T41" fmla="*/ 30 h 36"/>
                  <a:gd name="T42" fmla="*/ 120 w 307"/>
                  <a:gd name="T43" fmla="*/ 30 h 36"/>
                  <a:gd name="T44" fmla="*/ 125 w 307"/>
                  <a:gd name="T45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7" h="36">
                    <a:moveTo>
                      <a:pt x="148" y="36"/>
                    </a:moveTo>
                    <a:lnTo>
                      <a:pt x="307" y="36"/>
                    </a:lnTo>
                    <a:lnTo>
                      <a:pt x="280" y="0"/>
                    </a:lnTo>
                    <a:lnTo>
                      <a:pt x="148" y="0"/>
                    </a:lnTo>
                    <a:lnTo>
                      <a:pt x="131" y="0"/>
                    </a:lnTo>
                    <a:lnTo>
                      <a:pt x="27" y="0"/>
                    </a:lnTo>
                    <a:lnTo>
                      <a:pt x="0" y="36"/>
                    </a:lnTo>
                    <a:lnTo>
                      <a:pt x="131" y="36"/>
                    </a:lnTo>
                    <a:lnTo>
                      <a:pt x="148" y="36"/>
                    </a:lnTo>
                    <a:close/>
                    <a:moveTo>
                      <a:pt x="49" y="9"/>
                    </a:moveTo>
                    <a:lnTo>
                      <a:pt x="258" y="9"/>
                    </a:lnTo>
                    <a:lnTo>
                      <a:pt x="265" y="19"/>
                    </a:lnTo>
                    <a:lnTo>
                      <a:pt x="40" y="19"/>
                    </a:lnTo>
                    <a:lnTo>
                      <a:pt x="49" y="9"/>
                    </a:lnTo>
                    <a:close/>
                    <a:moveTo>
                      <a:pt x="125" y="21"/>
                    </a:moveTo>
                    <a:lnTo>
                      <a:pt x="148" y="21"/>
                    </a:lnTo>
                    <a:lnTo>
                      <a:pt x="153" y="21"/>
                    </a:lnTo>
                    <a:lnTo>
                      <a:pt x="182" y="21"/>
                    </a:lnTo>
                    <a:lnTo>
                      <a:pt x="187" y="30"/>
                    </a:lnTo>
                    <a:lnTo>
                      <a:pt x="153" y="30"/>
                    </a:lnTo>
                    <a:lnTo>
                      <a:pt x="148" y="30"/>
                    </a:lnTo>
                    <a:lnTo>
                      <a:pt x="120" y="30"/>
                    </a:lnTo>
                    <a:lnTo>
                      <a:pt x="125" y="21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59" name="Group 7"/>
          <p:cNvGrpSpPr/>
          <p:nvPr/>
        </p:nvGrpSpPr>
        <p:grpSpPr>
          <a:xfrm>
            <a:off x="6637153" y="1653984"/>
            <a:ext cx="457538" cy="462378"/>
            <a:chOff x="2048827" y="2265179"/>
            <a:chExt cx="612775" cy="612775"/>
          </a:xfrm>
        </p:grpSpPr>
        <p:sp>
          <p:nvSpPr>
            <p:cNvPr id="60" name="Oval 133"/>
            <p:cNvSpPr/>
            <p:nvPr/>
          </p:nvSpPr>
          <p:spPr bwMode="ltGray">
            <a:xfrm>
              <a:off x="204882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61" name="Group 436"/>
            <p:cNvGrpSpPr/>
            <p:nvPr/>
          </p:nvGrpSpPr>
          <p:grpSpPr>
            <a:xfrm>
              <a:off x="2181887" y="2397241"/>
              <a:ext cx="359222" cy="385772"/>
              <a:chOff x="8986838" y="4056063"/>
              <a:chExt cx="365125" cy="392112"/>
            </a:xfrm>
            <a:solidFill>
              <a:schemeClr val="bg2"/>
            </a:solidFill>
          </p:grpSpPr>
          <p:sp>
            <p:nvSpPr>
              <p:cNvPr id="62" name="Freeform 28"/>
              <p:cNvSpPr>
                <a:spLocks noEditPoints="1"/>
              </p:cNvSpPr>
              <p:nvPr/>
            </p:nvSpPr>
            <p:spPr bwMode="auto">
              <a:xfrm>
                <a:off x="8986838" y="4056063"/>
                <a:ext cx="365125" cy="295275"/>
              </a:xfrm>
              <a:custGeom>
                <a:avLst/>
                <a:gdLst>
                  <a:gd name="T0" fmla="*/ 218 w 230"/>
                  <a:gd name="T1" fmla="*/ 0 h 186"/>
                  <a:gd name="T2" fmla="*/ 13 w 230"/>
                  <a:gd name="T3" fmla="*/ 0 h 186"/>
                  <a:gd name="T4" fmla="*/ 13 w 230"/>
                  <a:gd name="T5" fmla="*/ 0 h 186"/>
                  <a:gd name="T6" fmla="*/ 8 w 230"/>
                  <a:gd name="T7" fmla="*/ 0 h 186"/>
                  <a:gd name="T8" fmla="*/ 4 w 230"/>
                  <a:gd name="T9" fmla="*/ 3 h 186"/>
                  <a:gd name="T10" fmla="*/ 1 w 230"/>
                  <a:gd name="T11" fmla="*/ 9 h 186"/>
                  <a:gd name="T12" fmla="*/ 0 w 230"/>
                  <a:gd name="T13" fmla="*/ 13 h 186"/>
                  <a:gd name="T14" fmla="*/ 0 w 230"/>
                  <a:gd name="T15" fmla="*/ 173 h 186"/>
                  <a:gd name="T16" fmla="*/ 0 w 230"/>
                  <a:gd name="T17" fmla="*/ 173 h 186"/>
                  <a:gd name="T18" fmla="*/ 1 w 230"/>
                  <a:gd name="T19" fmla="*/ 177 h 186"/>
                  <a:gd name="T20" fmla="*/ 4 w 230"/>
                  <a:gd name="T21" fmla="*/ 182 h 186"/>
                  <a:gd name="T22" fmla="*/ 8 w 230"/>
                  <a:gd name="T23" fmla="*/ 186 h 186"/>
                  <a:gd name="T24" fmla="*/ 13 w 230"/>
                  <a:gd name="T25" fmla="*/ 186 h 186"/>
                  <a:gd name="T26" fmla="*/ 68 w 230"/>
                  <a:gd name="T27" fmla="*/ 186 h 186"/>
                  <a:gd name="T28" fmla="*/ 68 w 230"/>
                  <a:gd name="T29" fmla="*/ 186 h 186"/>
                  <a:gd name="T30" fmla="*/ 176 w 230"/>
                  <a:gd name="T31" fmla="*/ 186 h 186"/>
                  <a:gd name="T32" fmla="*/ 176 w 230"/>
                  <a:gd name="T33" fmla="*/ 186 h 186"/>
                  <a:gd name="T34" fmla="*/ 218 w 230"/>
                  <a:gd name="T35" fmla="*/ 186 h 186"/>
                  <a:gd name="T36" fmla="*/ 218 w 230"/>
                  <a:gd name="T37" fmla="*/ 186 h 186"/>
                  <a:gd name="T38" fmla="*/ 223 w 230"/>
                  <a:gd name="T39" fmla="*/ 186 h 186"/>
                  <a:gd name="T40" fmla="*/ 228 w 230"/>
                  <a:gd name="T41" fmla="*/ 182 h 186"/>
                  <a:gd name="T42" fmla="*/ 230 w 230"/>
                  <a:gd name="T43" fmla="*/ 177 h 186"/>
                  <a:gd name="T44" fmla="*/ 230 w 230"/>
                  <a:gd name="T45" fmla="*/ 173 h 186"/>
                  <a:gd name="T46" fmla="*/ 230 w 230"/>
                  <a:gd name="T47" fmla="*/ 13 h 186"/>
                  <a:gd name="T48" fmla="*/ 230 w 230"/>
                  <a:gd name="T49" fmla="*/ 13 h 186"/>
                  <a:gd name="T50" fmla="*/ 230 w 230"/>
                  <a:gd name="T51" fmla="*/ 9 h 186"/>
                  <a:gd name="T52" fmla="*/ 228 w 230"/>
                  <a:gd name="T53" fmla="*/ 3 h 186"/>
                  <a:gd name="T54" fmla="*/ 223 w 230"/>
                  <a:gd name="T55" fmla="*/ 0 h 186"/>
                  <a:gd name="T56" fmla="*/ 218 w 230"/>
                  <a:gd name="T57" fmla="*/ 0 h 186"/>
                  <a:gd name="T58" fmla="*/ 218 w 230"/>
                  <a:gd name="T59" fmla="*/ 0 h 186"/>
                  <a:gd name="T60" fmla="*/ 215 w 230"/>
                  <a:gd name="T61" fmla="*/ 154 h 186"/>
                  <a:gd name="T62" fmla="*/ 17 w 230"/>
                  <a:gd name="T63" fmla="*/ 154 h 186"/>
                  <a:gd name="T64" fmla="*/ 17 w 230"/>
                  <a:gd name="T65" fmla="*/ 16 h 186"/>
                  <a:gd name="T66" fmla="*/ 215 w 230"/>
                  <a:gd name="T67" fmla="*/ 16 h 186"/>
                  <a:gd name="T68" fmla="*/ 215 w 230"/>
                  <a:gd name="T69" fmla="*/ 15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0" h="186">
                    <a:moveTo>
                      <a:pt x="218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1" y="177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3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176" y="186"/>
                    </a:lnTo>
                    <a:lnTo>
                      <a:pt x="176" y="186"/>
                    </a:lnTo>
                    <a:lnTo>
                      <a:pt x="218" y="186"/>
                    </a:lnTo>
                    <a:lnTo>
                      <a:pt x="218" y="186"/>
                    </a:lnTo>
                    <a:lnTo>
                      <a:pt x="223" y="186"/>
                    </a:lnTo>
                    <a:lnTo>
                      <a:pt x="228" y="182"/>
                    </a:lnTo>
                    <a:lnTo>
                      <a:pt x="230" y="177"/>
                    </a:lnTo>
                    <a:lnTo>
                      <a:pt x="230" y="173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9"/>
                    </a:lnTo>
                    <a:lnTo>
                      <a:pt x="228" y="3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  <a:moveTo>
                      <a:pt x="215" y="154"/>
                    </a:moveTo>
                    <a:lnTo>
                      <a:pt x="17" y="154"/>
                    </a:lnTo>
                    <a:lnTo>
                      <a:pt x="17" y="16"/>
                    </a:lnTo>
                    <a:lnTo>
                      <a:pt x="215" y="16"/>
                    </a:lnTo>
                    <a:lnTo>
                      <a:pt x="215" y="15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9115425" y="4367213"/>
                <a:ext cx="109537" cy="36513"/>
              </a:xfrm>
              <a:prstGeom prst="rect">
                <a:avLst/>
              </a:prstGeom>
              <a:grp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64" name="Freeform 30"/>
              <p:cNvSpPr>
                <a:spLocks/>
              </p:cNvSpPr>
              <p:nvPr/>
            </p:nvSpPr>
            <p:spPr bwMode="auto">
              <a:xfrm>
                <a:off x="9064625" y="4419600"/>
                <a:ext cx="209550" cy="28575"/>
              </a:xfrm>
              <a:custGeom>
                <a:avLst/>
                <a:gdLst>
                  <a:gd name="T0" fmla="*/ 124 w 132"/>
                  <a:gd name="T1" fmla="*/ 0 h 18"/>
                  <a:gd name="T2" fmla="*/ 8 w 132"/>
                  <a:gd name="T3" fmla="*/ 0 h 18"/>
                  <a:gd name="T4" fmla="*/ 8 w 132"/>
                  <a:gd name="T5" fmla="*/ 0 h 18"/>
                  <a:gd name="T6" fmla="*/ 6 w 132"/>
                  <a:gd name="T7" fmla="*/ 0 h 18"/>
                  <a:gd name="T8" fmla="*/ 3 w 132"/>
                  <a:gd name="T9" fmla="*/ 3 h 18"/>
                  <a:gd name="T10" fmla="*/ 1 w 132"/>
                  <a:gd name="T11" fmla="*/ 6 h 18"/>
                  <a:gd name="T12" fmla="*/ 0 w 132"/>
                  <a:gd name="T13" fmla="*/ 9 h 18"/>
                  <a:gd name="T14" fmla="*/ 0 w 132"/>
                  <a:gd name="T15" fmla="*/ 9 h 18"/>
                  <a:gd name="T16" fmla="*/ 1 w 132"/>
                  <a:gd name="T17" fmla="*/ 12 h 18"/>
                  <a:gd name="T18" fmla="*/ 3 w 132"/>
                  <a:gd name="T19" fmla="*/ 15 h 18"/>
                  <a:gd name="T20" fmla="*/ 6 w 132"/>
                  <a:gd name="T21" fmla="*/ 16 h 18"/>
                  <a:gd name="T22" fmla="*/ 8 w 132"/>
                  <a:gd name="T23" fmla="*/ 18 h 18"/>
                  <a:gd name="T24" fmla="*/ 124 w 132"/>
                  <a:gd name="T25" fmla="*/ 18 h 18"/>
                  <a:gd name="T26" fmla="*/ 124 w 132"/>
                  <a:gd name="T27" fmla="*/ 18 h 18"/>
                  <a:gd name="T28" fmla="*/ 127 w 132"/>
                  <a:gd name="T29" fmla="*/ 16 h 18"/>
                  <a:gd name="T30" fmla="*/ 130 w 132"/>
                  <a:gd name="T31" fmla="*/ 15 h 18"/>
                  <a:gd name="T32" fmla="*/ 132 w 132"/>
                  <a:gd name="T33" fmla="*/ 12 h 18"/>
                  <a:gd name="T34" fmla="*/ 132 w 132"/>
                  <a:gd name="T35" fmla="*/ 9 h 18"/>
                  <a:gd name="T36" fmla="*/ 132 w 132"/>
                  <a:gd name="T37" fmla="*/ 9 h 18"/>
                  <a:gd name="T38" fmla="*/ 132 w 132"/>
                  <a:gd name="T39" fmla="*/ 6 h 18"/>
                  <a:gd name="T40" fmla="*/ 130 w 132"/>
                  <a:gd name="T41" fmla="*/ 3 h 18"/>
                  <a:gd name="T42" fmla="*/ 127 w 132"/>
                  <a:gd name="T43" fmla="*/ 0 h 18"/>
                  <a:gd name="T44" fmla="*/ 124 w 132"/>
                  <a:gd name="T45" fmla="*/ 0 h 18"/>
                  <a:gd name="T46" fmla="*/ 124 w 132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18">
                    <a:moveTo>
                      <a:pt x="124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7" y="16"/>
                    </a:lnTo>
                    <a:lnTo>
                      <a:pt x="130" y="15"/>
                    </a:lnTo>
                    <a:lnTo>
                      <a:pt x="132" y="12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2" y="6"/>
                    </a:lnTo>
                    <a:lnTo>
                      <a:pt x="130" y="3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65" name="Group 13"/>
          <p:cNvGrpSpPr/>
          <p:nvPr/>
        </p:nvGrpSpPr>
        <p:grpSpPr>
          <a:xfrm>
            <a:off x="4760130" y="1096592"/>
            <a:ext cx="457538" cy="462378"/>
            <a:chOff x="6421537" y="2265179"/>
            <a:chExt cx="612775" cy="612775"/>
          </a:xfrm>
        </p:grpSpPr>
        <p:sp>
          <p:nvSpPr>
            <p:cNvPr id="66" name="Oval 214"/>
            <p:cNvSpPr/>
            <p:nvPr/>
          </p:nvSpPr>
          <p:spPr bwMode="ltGray">
            <a:xfrm>
              <a:off x="642153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7" name="Freeform 351"/>
            <p:cNvSpPr>
              <a:spLocks noEditPoints="1"/>
            </p:cNvSpPr>
            <p:nvPr/>
          </p:nvSpPr>
          <p:spPr bwMode="auto">
            <a:xfrm>
              <a:off x="6594536" y="2381399"/>
              <a:ext cx="301625" cy="414337"/>
            </a:xfrm>
            <a:custGeom>
              <a:avLst/>
              <a:gdLst>
                <a:gd name="T0" fmla="*/ 65 w 946"/>
                <a:gd name="T1" fmla="*/ 187 h 1301"/>
                <a:gd name="T2" fmla="*/ 29 w 946"/>
                <a:gd name="T3" fmla="*/ 203 h 1301"/>
                <a:gd name="T4" fmla="*/ 7 w 946"/>
                <a:gd name="T5" fmla="*/ 234 h 1301"/>
                <a:gd name="T6" fmla="*/ 0 w 946"/>
                <a:gd name="T7" fmla="*/ 1220 h 1301"/>
                <a:gd name="T8" fmla="*/ 7 w 946"/>
                <a:gd name="T9" fmla="*/ 1251 h 1301"/>
                <a:gd name="T10" fmla="*/ 29 w 946"/>
                <a:gd name="T11" fmla="*/ 1283 h 1301"/>
                <a:gd name="T12" fmla="*/ 65 w 946"/>
                <a:gd name="T13" fmla="*/ 1300 h 1301"/>
                <a:gd name="T14" fmla="*/ 552 w 946"/>
                <a:gd name="T15" fmla="*/ 1301 h 1301"/>
                <a:gd name="T16" fmla="*/ 590 w 946"/>
                <a:gd name="T17" fmla="*/ 1287 h 1301"/>
                <a:gd name="T18" fmla="*/ 616 w 946"/>
                <a:gd name="T19" fmla="*/ 1259 h 1301"/>
                <a:gd name="T20" fmla="*/ 626 w 946"/>
                <a:gd name="T21" fmla="*/ 1220 h 1301"/>
                <a:gd name="T22" fmla="*/ 621 w 946"/>
                <a:gd name="T23" fmla="*/ 242 h 1301"/>
                <a:gd name="T24" fmla="*/ 602 w 946"/>
                <a:gd name="T25" fmla="*/ 208 h 1301"/>
                <a:gd name="T26" fmla="*/ 568 w 946"/>
                <a:gd name="T27" fmla="*/ 188 h 1301"/>
                <a:gd name="T28" fmla="*/ 446 w 946"/>
                <a:gd name="T29" fmla="*/ 812 h 1301"/>
                <a:gd name="T30" fmla="*/ 420 w 946"/>
                <a:gd name="T31" fmla="*/ 800 h 1301"/>
                <a:gd name="T32" fmla="*/ 408 w 946"/>
                <a:gd name="T33" fmla="*/ 774 h 1301"/>
                <a:gd name="T34" fmla="*/ 425 w 946"/>
                <a:gd name="T35" fmla="*/ 743 h 1301"/>
                <a:gd name="T36" fmla="*/ 453 w 946"/>
                <a:gd name="T37" fmla="*/ 736 h 1301"/>
                <a:gd name="T38" fmla="*/ 482 w 946"/>
                <a:gd name="T39" fmla="*/ 759 h 1301"/>
                <a:gd name="T40" fmla="*/ 482 w 946"/>
                <a:gd name="T41" fmla="*/ 788 h 1301"/>
                <a:gd name="T42" fmla="*/ 453 w 946"/>
                <a:gd name="T43" fmla="*/ 811 h 1301"/>
                <a:gd name="T44" fmla="*/ 538 w 946"/>
                <a:gd name="T45" fmla="*/ 579 h 1301"/>
                <a:gd name="T46" fmla="*/ 524 w 946"/>
                <a:gd name="T47" fmla="*/ 596 h 1301"/>
                <a:gd name="T48" fmla="*/ 90 w 946"/>
                <a:gd name="T49" fmla="*/ 597 h 1301"/>
                <a:gd name="T50" fmla="*/ 73 w 946"/>
                <a:gd name="T51" fmla="*/ 583 h 1301"/>
                <a:gd name="T52" fmla="*/ 71 w 946"/>
                <a:gd name="T53" fmla="*/ 567 h 1301"/>
                <a:gd name="T54" fmla="*/ 86 w 946"/>
                <a:gd name="T55" fmla="*/ 550 h 1301"/>
                <a:gd name="T56" fmla="*/ 519 w 946"/>
                <a:gd name="T57" fmla="*/ 548 h 1301"/>
                <a:gd name="T58" fmla="*/ 537 w 946"/>
                <a:gd name="T59" fmla="*/ 563 h 1301"/>
                <a:gd name="T60" fmla="*/ 539 w 946"/>
                <a:gd name="T61" fmla="*/ 452 h 1301"/>
                <a:gd name="T62" fmla="*/ 528 w 946"/>
                <a:gd name="T63" fmla="*/ 472 h 1301"/>
                <a:gd name="T64" fmla="*/ 94 w 946"/>
                <a:gd name="T65" fmla="*/ 476 h 1301"/>
                <a:gd name="T66" fmla="*/ 75 w 946"/>
                <a:gd name="T67" fmla="*/ 465 h 1301"/>
                <a:gd name="T68" fmla="*/ 71 w 946"/>
                <a:gd name="T69" fmla="*/ 450 h 1301"/>
                <a:gd name="T70" fmla="*/ 81 w 946"/>
                <a:gd name="T71" fmla="*/ 429 h 1301"/>
                <a:gd name="T72" fmla="*/ 514 w 946"/>
                <a:gd name="T73" fmla="*/ 425 h 1301"/>
                <a:gd name="T74" fmla="*/ 535 w 946"/>
                <a:gd name="T75" fmla="*/ 436 h 1301"/>
                <a:gd name="T76" fmla="*/ 539 w 946"/>
                <a:gd name="T77" fmla="*/ 330 h 1301"/>
                <a:gd name="T78" fmla="*/ 531 w 946"/>
                <a:gd name="T79" fmla="*/ 347 h 1301"/>
                <a:gd name="T80" fmla="*/ 94 w 946"/>
                <a:gd name="T81" fmla="*/ 354 h 1301"/>
                <a:gd name="T82" fmla="*/ 77 w 946"/>
                <a:gd name="T83" fmla="*/ 347 h 1301"/>
                <a:gd name="T84" fmla="*/ 71 w 946"/>
                <a:gd name="T85" fmla="*/ 328 h 1301"/>
                <a:gd name="T86" fmla="*/ 77 w 946"/>
                <a:gd name="T87" fmla="*/ 310 h 1301"/>
                <a:gd name="T88" fmla="*/ 514 w 946"/>
                <a:gd name="T89" fmla="*/ 303 h 1301"/>
                <a:gd name="T90" fmla="*/ 531 w 946"/>
                <a:gd name="T91" fmla="*/ 310 h 1301"/>
                <a:gd name="T92" fmla="*/ 539 w 946"/>
                <a:gd name="T93" fmla="*/ 330 h 1301"/>
                <a:gd name="T94" fmla="*/ 551 w 946"/>
                <a:gd name="T95" fmla="*/ 10 h 1301"/>
                <a:gd name="T96" fmla="*/ 608 w 946"/>
                <a:gd name="T97" fmla="*/ 0 h 1301"/>
                <a:gd name="T98" fmla="*/ 903 w 946"/>
                <a:gd name="T99" fmla="*/ 2 h 1301"/>
                <a:gd name="T100" fmla="*/ 907 w 946"/>
                <a:gd name="T101" fmla="*/ 10 h 1301"/>
                <a:gd name="T102" fmla="*/ 731 w 946"/>
                <a:gd name="T103" fmla="*/ 116 h 1301"/>
                <a:gd name="T104" fmla="*/ 660 w 946"/>
                <a:gd name="T105" fmla="*/ 137 h 1301"/>
                <a:gd name="T106" fmla="*/ 498 w 946"/>
                <a:gd name="T107" fmla="*/ 143 h 1301"/>
                <a:gd name="T108" fmla="*/ 946 w 946"/>
                <a:gd name="T109" fmla="*/ 793 h 1301"/>
                <a:gd name="T110" fmla="*/ 931 w 946"/>
                <a:gd name="T111" fmla="*/ 831 h 1301"/>
                <a:gd name="T112" fmla="*/ 666 w 946"/>
                <a:gd name="T113" fmla="*/ 266 h 1301"/>
                <a:gd name="T114" fmla="*/ 671 w 946"/>
                <a:gd name="T115" fmla="*/ 222 h 1301"/>
                <a:gd name="T116" fmla="*/ 698 w 946"/>
                <a:gd name="T117" fmla="*/ 175 h 1301"/>
                <a:gd name="T118" fmla="*/ 938 w 946"/>
                <a:gd name="T119" fmla="*/ 34 h 1301"/>
                <a:gd name="T120" fmla="*/ 946 w 946"/>
                <a:gd name="T121" fmla="*/ 54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6" h="1301">
                  <a:moveTo>
                    <a:pt x="544" y="184"/>
                  </a:moveTo>
                  <a:lnTo>
                    <a:pt x="81" y="184"/>
                  </a:lnTo>
                  <a:lnTo>
                    <a:pt x="81" y="184"/>
                  </a:lnTo>
                  <a:lnTo>
                    <a:pt x="73" y="184"/>
                  </a:lnTo>
                  <a:lnTo>
                    <a:pt x="65" y="187"/>
                  </a:lnTo>
                  <a:lnTo>
                    <a:pt x="58" y="188"/>
                  </a:lnTo>
                  <a:lnTo>
                    <a:pt x="50" y="191"/>
                  </a:lnTo>
                  <a:lnTo>
                    <a:pt x="42" y="194"/>
                  </a:lnTo>
                  <a:lnTo>
                    <a:pt x="36" y="199"/>
                  </a:lnTo>
                  <a:lnTo>
                    <a:pt x="29" y="203"/>
                  </a:lnTo>
                  <a:lnTo>
                    <a:pt x="24" y="208"/>
                  </a:lnTo>
                  <a:lnTo>
                    <a:pt x="19" y="214"/>
                  </a:lnTo>
                  <a:lnTo>
                    <a:pt x="14" y="220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3" y="242"/>
                  </a:lnTo>
                  <a:lnTo>
                    <a:pt x="1" y="249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1220"/>
                  </a:lnTo>
                  <a:lnTo>
                    <a:pt x="0" y="1220"/>
                  </a:lnTo>
                  <a:lnTo>
                    <a:pt x="0" y="1229"/>
                  </a:lnTo>
                  <a:lnTo>
                    <a:pt x="1" y="1236"/>
                  </a:lnTo>
                  <a:lnTo>
                    <a:pt x="3" y="1244"/>
                  </a:lnTo>
                  <a:lnTo>
                    <a:pt x="7" y="1251"/>
                  </a:lnTo>
                  <a:lnTo>
                    <a:pt x="10" y="1259"/>
                  </a:lnTo>
                  <a:lnTo>
                    <a:pt x="14" y="1265"/>
                  </a:lnTo>
                  <a:lnTo>
                    <a:pt x="19" y="1272"/>
                  </a:lnTo>
                  <a:lnTo>
                    <a:pt x="24" y="1277"/>
                  </a:lnTo>
                  <a:lnTo>
                    <a:pt x="29" y="1283"/>
                  </a:lnTo>
                  <a:lnTo>
                    <a:pt x="36" y="1287"/>
                  </a:lnTo>
                  <a:lnTo>
                    <a:pt x="42" y="1291"/>
                  </a:lnTo>
                  <a:lnTo>
                    <a:pt x="50" y="1295"/>
                  </a:lnTo>
                  <a:lnTo>
                    <a:pt x="58" y="1298"/>
                  </a:lnTo>
                  <a:lnTo>
                    <a:pt x="65" y="1300"/>
                  </a:lnTo>
                  <a:lnTo>
                    <a:pt x="73" y="1301"/>
                  </a:lnTo>
                  <a:lnTo>
                    <a:pt x="81" y="1301"/>
                  </a:lnTo>
                  <a:lnTo>
                    <a:pt x="544" y="1301"/>
                  </a:lnTo>
                  <a:lnTo>
                    <a:pt x="544" y="1301"/>
                  </a:lnTo>
                  <a:lnTo>
                    <a:pt x="552" y="1301"/>
                  </a:lnTo>
                  <a:lnTo>
                    <a:pt x="561" y="1300"/>
                  </a:lnTo>
                  <a:lnTo>
                    <a:pt x="568" y="1298"/>
                  </a:lnTo>
                  <a:lnTo>
                    <a:pt x="576" y="1295"/>
                  </a:lnTo>
                  <a:lnTo>
                    <a:pt x="582" y="1291"/>
                  </a:lnTo>
                  <a:lnTo>
                    <a:pt x="590" y="1287"/>
                  </a:lnTo>
                  <a:lnTo>
                    <a:pt x="595" y="1283"/>
                  </a:lnTo>
                  <a:lnTo>
                    <a:pt x="602" y="1277"/>
                  </a:lnTo>
                  <a:lnTo>
                    <a:pt x="607" y="1272"/>
                  </a:lnTo>
                  <a:lnTo>
                    <a:pt x="612" y="1265"/>
                  </a:lnTo>
                  <a:lnTo>
                    <a:pt x="616" y="1259"/>
                  </a:lnTo>
                  <a:lnTo>
                    <a:pt x="619" y="1251"/>
                  </a:lnTo>
                  <a:lnTo>
                    <a:pt x="621" y="1244"/>
                  </a:lnTo>
                  <a:lnTo>
                    <a:pt x="624" y="1236"/>
                  </a:lnTo>
                  <a:lnTo>
                    <a:pt x="625" y="1229"/>
                  </a:lnTo>
                  <a:lnTo>
                    <a:pt x="626" y="1220"/>
                  </a:lnTo>
                  <a:lnTo>
                    <a:pt x="626" y="266"/>
                  </a:lnTo>
                  <a:lnTo>
                    <a:pt x="626" y="266"/>
                  </a:lnTo>
                  <a:lnTo>
                    <a:pt x="625" y="258"/>
                  </a:lnTo>
                  <a:lnTo>
                    <a:pt x="624" y="249"/>
                  </a:lnTo>
                  <a:lnTo>
                    <a:pt x="621" y="242"/>
                  </a:lnTo>
                  <a:lnTo>
                    <a:pt x="619" y="234"/>
                  </a:lnTo>
                  <a:lnTo>
                    <a:pt x="616" y="227"/>
                  </a:lnTo>
                  <a:lnTo>
                    <a:pt x="612" y="220"/>
                  </a:lnTo>
                  <a:lnTo>
                    <a:pt x="607" y="214"/>
                  </a:lnTo>
                  <a:lnTo>
                    <a:pt x="602" y="208"/>
                  </a:lnTo>
                  <a:lnTo>
                    <a:pt x="595" y="203"/>
                  </a:lnTo>
                  <a:lnTo>
                    <a:pt x="590" y="199"/>
                  </a:lnTo>
                  <a:lnTo>
                    <a:pt x="582" y="194"/>
                  </a:lnTo>
                  <a:lnTo>
                    <a:pt x="576" y="191"/>
                  </a:lnTo>
                  <a:lnTo>
                    <a:pt x="568" y="188"/>
                  </a:lnTo>
                  <a:lnTo>
                    <a:pt x="561" y="187"/>
                  </a:lnTo>
                  <a:lnTo>
                    <a:pt x="552" y="184"/>
                  </a:lnTo>
                  <a:lnTo>
                    <a:pt x="544" y="184"/>
                  </a:lnTo>
                  <a:lnTo>
                    <a:pt x="544" y="184"/>
                  </a:lnTo>
                  <a:close/>
                  <a:moveTo>
                    <a:pt x="446" y="812"/>
                  </a:moveTo>
                  <a:lnTo>
                    <a:pt x="446" y="812"/>
                  </a:lnTo>
                  <a:lnTo>
                    <a:pt x="438" y="811"/>
                  </a:lnTo>
                  <a:lnTo>
                    <a:pt x="432" y="809"/>
                  </a:lnTo>
                  <a:lnTo>
                    <a:pt x="425" y="806"/>
                  </a:lnTo>
                  <a:lnTo>
                    <a:pt x="420" y="800"/>
                  </a:lnTo>
                  <a:lnTo>
                    <a:pt x="414" y="795"/>
                  </a:lnTo>
                  <a:lnTo>
                    <a:pt x="411" y="788"/>
                  </a:lnTo>
                  <a:lnTo>
                    <a:pt x="409" y="782"/>
                  </a:lnTo>
                  <a:lnTo>
                    <a:pt x="408" y="774"/>
                  </a:lnTo>
                  <a:lnTo>
                    <a:pt x="408" y="774"/>
                  </a:lnTo>
                  <a:lnTo>
                    <a:pt x="409" y="767"/>
                  </a:lnTo>
                  <a:lnTo>
                    <a:pt x="411" y="759"/>
                  </a:lnTo>
                  <a:lnTo>
                    <a:pt x="414" y="753"/>
                  </a:lnTo>
                  <a:lnTo>
                    <a:pt x="420" y="747"/>
                  </a:lnTo>
                  <a:lnTo>
                    <a:pt x="425" y="743"/>
                  </a:lnTo>
                  <a:lnTo>
                    <a:pt x="432" y="738"/>
                  </a:lnTo>
                  <a:lnTo>
                    <a:pt x="438" y="736"/>
                  </a:lnTo>
                  <a:lnTo>
                    <a:pt x="446" y="736"/>
                  </a:lnTo>
                  <a:lnTo>
                    <a:pt x="446" y="736"/>
                  </a:lnTo>
                  <a:lnTo>
                    <a:pt x="453" y="736"/>
                  </a:lnTo>
                  <a:lnTo>
                    <a:pt x="461" y="738"/>
                  </a:lnTo>
                  <a:lnTo>
                    <a:pt x="467" y="743"/>
                  </a:lnTo>
                  <a:lnTo>
                    <a:pt x="473" y="747"/>
                  </a:lnTo>
                  <a:lnTo>
                    <a:pt x="477" y="753"/>
                  </a:lnTo>
                  <a:lnTo>
                    <a:pt x="482" y="759"/>
                  </a:lnTo>
                  <a:lnTo>
                    <a:pt x="484" y="767"/>
                  </a:lnTo>
                  <a:lnTo>
                    <a:pt x="484" y="774"/>
                  </a:lnTo>
                  <a:lnTo>
                    <a:pt x="484" y="774"/>
                  </a:lnTo>
                  <a:lnTo>
                    <a:pt x="484" y="782"/>
                  </a:lnTo>
                  <a:lnTo>
                    <a:pt x="482" y="788"/>
                  </a:lnTo>
                  <a:lnTo>
                    <a:pt x="477" y="795"/>
                  </a:lnTo>
                  <a:lnTo>
                    <a:pt x="473" y="800"/>
                  </a:lnTo>
                  <a:lnTo>
                    <a:pt x="467" y="806"/>
                  </a:lnTo>
                  <a:lnTo>
                    <a:pt x="461" y="809"/>
                  </a:lnTo>
                  <a:lnTo>
                    <a:pt x="453" y="811"/>
                  </a:lnTo>
                  <a:lnTo>
                    <a:pt x="446" y="812"/>
                  </a:lnTo>
                  <a:lnTo>
                    <a:pt x="446" y="812"/>
                  </a:lnTo>
                  <a:close/>
                  <a:moveTo>
                    <a:pt x="539" y="574"/>
                  </a:moveTo>
                  <a:lnTo>
                    <a:pt x="539" y="574"/>
                  </a:lnTo>
                  <a:lnTo>
                    <a:pt x="538" y="579"/>
                  </a:lnTo>
                  <a:lnTo>
                    <a:pt x="537" y="583"/>
                  </a:lnTo>
                  <a:lnTo>
                    <a:pt x="535" y="588"/>
                  </a:lnTo>
                  <a:lnTo>
                    <a:pt x="531" y="591"/>
                  </a:lnTo>
                  <a:lnTo>
                    <a:pt x="528" y="594"/>
                  </a:lnTo>
                  <a:lnTo>
                    <a:pt x="524" y="596"/>
                  </a:lnTo>
                  <a:lnTo>
                    <a:pt x="519" y="597"/>
                  </a:lnTo>
                  <a:lnTo>
                    <a:pt x="514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0" y="597"/>
                  </a:lnTo>
                  <a:lnTo>
                    <a:pt x="86" y="596"/>
                  </a:lnTo>
                  <a:lnTo>
                    <a:pt x="81" y="594"/>
                  </a:lnTo>
                  <a:lnTo>
                    <a:pt x="77" y="591"/>
                  </a:lnTo>
                  <a:lnTo>
                    <a:pt x="75" y="588"/>
                  </a:lnTo>
                  <a:lnTo>
                    <a:pt x="73" y="583"/>
                  </a:lnTo>
                  <a:lnTo>
                    <a:pt x="71" y="579"/>
                  </a:lnTo>
                  <a:lnTo>
                    <a:pt x="71" y="574"/>
                  </a:lnTo>
                  <a:lnTo>
                    <a:pt x="71" y="571"/>
                  </a:lnTo>
                  <a:lnTo>
                    <a:pt x="71" y="571"/>
                  </a:lnTo>
                  <a:lnTo>
                    <a:pt x="71" y="567"/>
                  </a:lnTo>
                  <a:lnTo>
                    <a:pt x="73" y="563"/>
                  </a:lnTo>
                  <a:lnTo>
                    <a:pt x="75" y="558"/>
                  </a:lnTo>
                  <a:lnTo>
                    <a:pt x="77" y="554"/>
                  </a:lnTo>
                  <a:lnTo>
                    <a:pt x="81" y="552"/>
                  </a:lnTo>
                  <a:lnTo>
                    <a:pt x="86" y="550"/>
                  </a:lnTo>
                  <a:lnTo>
                    <a:pt x="90" y="548"/>
                  </a:lnTo>
                  <a:lnTo>
                    <a:pt x="94" y="548"/>
                  </a:lnTo>
                  <a:lnTo>
                    <a:pt x="514" y="548"/>
                  </a:lnTo>
                  <a:lnTo>
                    <a:pt x="514" y="548"/>
                  </a:lnTo>
                  <a:lnTo>
                    <a:pt x="519" y="548"/>
                  </a:lnTo>
                  <a:lnTo>
                    <a:pt x="524" y="550"/>
                  </a:lnTo>
                  <a:lnTo>
                    <a:pt x="528" y="552"/>
                  </a:lnTo>
                  <a:lnTo>
                    <a:pt x="531" y="554"/>
                  </a:lnTo>
                  <a:lnTo>
                    <a:pt x="535" y="558"/>
                  </a:lnTo>
                  <a:lnTo>
                    <a:pt x="537" y="563"/>
                  </a:lnTo>
                  <a:lnTo>
                    <a:pt x="538" y="567"/>
                  </a:lnTo>
                  <a:lnTo>
                    <a:pt x="539" y="571"/>
                  </a:lnTo>
                  <a:lnTo>
                    <a:pt x="539" y="574"/>
                  </a:lnTo>
                  <a:close/>
                  <a:moveTo>
                    <a:pt x="539" y="452"/>
                  </a:moveTo>
                  <a:lnTo>
                    <a:pt x="539" y="452"/>
                  </a:lnTo>
                  <a:lnTo>
                    <a:pt x="538" y="457"/>
                  </a:lnTo>
                  <a:lnTo>
                    <a:pt x="537" y="461"/>
                  </a:lnTo>
                  <a:lnTo>
                    <a:pt x="535" y="465"/>
                  </a:lnTo>
                  <a:lnTo>
                    <a:pt x="531" y="468"/>
                  </a:lnTo>
                  <a:lnTo>
                    <a:pt x="528" y="472"/>
                  </a:lnTo>
                  <a:lnTo>
                    <a:pt x="524" y="474"/>
                  </a:lnTo>
                  <a:lnTo>
                    <a:pt x="519" y="476"/>
                  </a:lnTo>
                  <a:lnTo>
                    <a:pt x="514" y="476"/>
                  </a:lnTo>
                  <a:lnTo>
                    <a:pt x="94" y="476"/>
                  </a:lnTo>
                  <a:lnTo>
                    <a:pt x="94" y="476"/>
                  </a:lnTo>
                  <a:lnTo>
                    <a:pt x="90" y="476"/>
                  </a:lnTo>
                  <a:lnTo>
                    <a:pt x="86" y="474"/>
                  </a:lnTo>
                  <a:lnTo>
                    <a:pt x="81" y="472"/>
                  </a:lnTo>
                  <a:lnTo>
                    <a:pt x="77" y="468"/>
                  </a:lnTo>
                  <a:lnTo>
                    <a:pt x="75" y="465"/>
                  </a:lnTo>
                  <a:lnTo>
                    <a:pt x="73" y="461"/>
                  </a:lnTo>
                  <a:lnTo>
                    <a:pt x="71" y="457"/>
                  </a:lnTo>
                  <a:lnTo>
                    <a:pt x="71" y="452"/>
                  </a:lnTo>
                  <a:lnTo>
                    <a:pt x="71" y="450"/>
                  </a:lnTo>
                  <a:lnTo>
                    <a:pt x="71" y="450"/>
                  </a:lnTo>
                  <a:lnTo>
                    <a:pt x="71" y="445"/>
                  </a:lnTo>
                  <a:lnTo>
                    <a:pt x="73" y="440"/>
                  </a:lnTo>
                  <a:lnTo>
                    <a:pt x="75" y="436"/>
                  </a:lnTo>
                  <a:lnTo>
                    <a:pt x="77" y="433"/>
                  </a:lnTo>
                  <a:lnTo>
                    <a:pt x="81" y="429"/>
                  </a:lnTo>
                  <a:lnTo>
                    <a:pt x="86" y="427"/>
                  </a:lnTo>
                  <a:lnTo>
                    <a:pt x="90" y="425"/>
                  </a:lnTo>
                  <a:lnTo>
                    <a:pt x="94" y="425"/>
                  </a:lnTo>
                  <a:lnTo>
                    <a:pt x="514" y="425"/>
                  </a:lnTo>
                  <a:lnTo>
                    <a:pt x="514" y="425"/>
                  </a:lnTo>
                  <a:lnTo>
                    <a:pt x="519" y="425"/>
                  </a:lnTo>
                  <a:lnTo>
                    <a:pt x="524" y="427"/>
                  </a:lnTo>
                  <a:lnTo>
                    <a:pt x="528" y="429"/>
                  </a:lnTo>
                  <a:lnTo>
                    <a:pt x="531" y="433"/>
                  </a:lnTo>
                  <a:lnTo>
                    <a:pt x="535" y="436"/>
                  </a:lnTo>
                  <a:lnTo>
                    <a:pt x="537" y="440"/>
                  </a:lnTo>
                  <a:lnTo>
                    <a:pt x="538" y="445"/>
                  </a:lnTo>
                  <a:lnTo>
                    <a:pt x="539" y="450"/>
                  </a:lnTo>
                  <a:lnTo>
                    <a:pt x="539" y="452"/>
                  </a:lnTo>
                  <a:close/>
                  <a:moveTo>
                    <a:pt x="539" y="330"/>
                  </a:moveTo>
                  <a:lnTo>
                    <a:pt x="539" y="330"/>
                  </a:lnTo>
                  <a:lnTo>
                    <a:pt x="538" y="334"/>
                  </a:lnTo>
                  <a:lnTo>
                    <a:pt x="537" y="339"/>
                  </a:lnTo>
                  <a:lnTo>
                    <a:pt x="535" y="343"/>
                  </a:lnTo>
                  <a:lnTo>
                    <a:pt x="531" y="347"/>
                  </a:lnTo>
                  <a:lnTo>
                    <a:pt x="528" y="350"/>
                  </a:lnTo>
                  <a:lnTo>
                    <a:pt x="524" y="352"/>
                  </a:lnTo>
                  <a:lnTo>
                    <a:pt x="519" y="354"/>
                  </a:lnTo>
                  <a:lnTo>
                    <a:pt x="514" y="354"/>
                  </a:lnTo>
                  <a:lnTo>
                    <a:pt x="94" y="354"/>
                  </a:lnTo>
                  <a:lnTo>
                    <a:pt x="94" y="354"/>
                  </a:lnTo>
                  <a:lnTo>
                    <a:pt x="90" y="354"/>
                  </a:lnTo>
                  <a:lnTo>
                    <a:pt x="86" y="352"/>
                  </a:lnTo>
                  <a:lnTo>
                    <a:pt x="81" y="350"/>
                  </a:lnTo>
                  <a:lnTo>
                    <a:pt x="77" y="347"/>
                  </a:lnTo>
                  <a:lnTo>
                    <a:pt x="75" y="343"/>
                  </a:lnTo>
                  <a:lnTo>
                    <a:pt x="73" y="339"/>
                  </a:lnTo>
                  <a:lnTo>
                    <a:pt x="71" y="334"/>
                  </a:lnTo>
                  <a:lnTo>
                    <a:pt x="71" y="330"/>
                  </a:lnTo>
                  <a:lnTo>
                    <a:pt x="71" y="328"/>
                  </a:lnTo>
                  <a:lnTo>
                    <a:pt x="71" y="328"/>
                  </a:lnTo>
                  <a:lnTo>
                    <a:pt x="71" y="322"/>
                  </a:lnTo>
                  <a:lnTo>
                    <a:pt x="73" y="318"/>
                  </a:lnTo>
                  <a:lnTo>
                    <a:pt x="75" y="313"/>
                  </a:lnTo>
                  <a:lnTo>
                    <a:pt x="77" y="310"/>
                  </a:lnTo>
                  <a:lnTo>
                    <a:pt x="81" y="307"/>
                  </a:lnTo>
                  <a:lnTo>
                    <a:pt x="86" y="305"/>
                  </a:lnTo>
                  <a:lnTo>
                    <a:pt x="90" y="304"/>
                  </a:lnTo>
                  <a:lnTo>
                    <a:pt x="94" y="303"/>
                  </a:lnTo>
                  <a:lnTo>
                    <a:pt x="514" y="303"/>
                  </a:lnTo>
                  <a:lnTo>
                    <a:pt x="514" y="303"/>
                  </a:lnTo>
                  <a:lnTo>
                    <a:pt x="519" y="304"/>
                  </a:lnTo>
                  <a:lnTo>
                    <a:pt x="524" y="305"/>
                  </a:lnTo>
                  <a:lnTo>
                    <a:pt x="528" y="307"/>
                  </a:lnTo>
                  <a:lnTo>
                    <a:pt x="531" y="310"/>
                  </a:lnTo>
                  <a:lnTo>
                    <a:pt x="535" y="313"/>
                  </a:lnTo>
                  <a:lnTo>
                    <a:pt x="537" y="318"/>
                  </a:lnTo>
                  <a:lnTo>
                    <a:pt x="538" y="322"/>
                  </a:lnTo>
                  <a:lnTo>
                    <a:pt x="539" y="328"/>
                  </a:lnTo>
                  <a:lnTo>
                    <a:pt x="539" y="330"/>
                  </a:lnTo>
                  <a:close/>
                  <a:moveTo>
                    <a:pt x="498" y="143"/>
                  </a:moveTo>
                  <a:lnTo>
                    <a:pt x="128" y="143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51" y="10"/>
                  </a:lnTo>
                  <a:lnTo>
                    <a:pt x="565" y="6"/>
                  </a:lnTo>
                  <a:lnTo>
                    <a:pt x="586" y="1"/>
                  </a:lnTo>
                  <a:lnTo>
                    <a:pt x="596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899" y="0"/>
                  </a:lnTo>
                  <a:lnTo>
                    <a:pt x="903" y="2"/>
                  </a:lnTo>
                  <a:lnTo>
                    <a:pt x="908" y="3"/>
                  </a:lnTo>
                  <a:lnTo>
                    <a:pt x="909" y="4"/>
                  </a:lnTo>
                  <a:lnTo>
                    <a:pt x="910" y="7"/>
                  </a:lnTo>
                  <a:lnTo>
                    <a:pt x="909" y="8"/>
                  </a:lnTo>
                  <a:lnTo>
                    <a:pt x="907" y="10"/>
                  </a:lnTo>
                  <a:lnTo>
                    <a:pt x="900" y="15"/>
                  </a:lnTo>
                  <a:lnTo>
                    <a:pt x="900" y="15"/>
                  </a:lnTo>
                  <a:lnTo>
                    <a:pt x="743" y="110"/>
                  </a:lnTo>
                  <a:lnTo>
                    <a:pt x="743" y="110"/>
                  </a:lnTo>
                  <a:lnTo>
                    <a:pt x="731" y="116"/>
                  </a:lnTo>
                  <a:lnTo>
                    <a:pt x="718" y="122"/>
                  </a:lnTo>
                  <a:lnTo>
                    <a:pt x="704" y="127"/>
                  </a:lnTo>
                  <a:lnTo>
                    <a:pt x="690" y="131"/>
                  </a:lnTo>
                  <a:lnTo>
                    <a:pt x="676" y="135"/>
                  </a:lnTo>
                  <a:lnTo>
                    <a:pt x="660" y="137"/>
                  </a:lnTo>
                  <a:lnTo>
                    <a:pt x="632" y="141"/>
                  </a:lnTo>
                  <a:lnTo>
                    <a:pt x="605" y="143"/>
                  </a:lnTo>
                  <a:lnTo>
                    <a:pt x="580" y="143"/>
                  </a:lnTo>
                  <a:lnTo>
                    <a:pt x="544" y="143"/>
                  </a:lnTo>
                  <a:lnTo>
                    <a:pt x="498" y="143"/>
                  </a:lnTo>
                  <a:close/>
                  <a:moveTo>
                    <a:pt x="946" y="54"/>
                  </a:moveTo>
                  <a:lnTo>
                    <a:pt x="946" y="54"/>
                  </a:lnTo>
                  <a:lnTo>
                    <a:pt x="946" y="781"/>
                  </a:lnTo>
                  <a:lnTo>
                    <a:pt x="946" y="781"/>
                  </a:lnTo>
                  <a:lnTo>
                    <a:pt x="946" y="793"/>
                  </a:lnTo>
                  <a:lnTo>
                    <a:pt x="943" y="804"/>
                  </a:lnTo>
                  <a:lnTo>
                    <a:pt x="941" y="812"/>
                  </a:lnTo>
                  <a:lnTo>
                    <a:pt x="939" y="819"/>
                  </a:lnTo>
                  <a:lnTo>
                    <a:pt x="934" y="828"/>
                  </a:lnTo>
                  <a:lnTo>
                    <a:pt x="931" y="831"/>
                  </a:lnTo>
                  <a:lnTo>
                    <a:pt x="664" y="1243"/>
                  </a:lnTo>
                  <a:lnTo>
                    <a:pt x="664" y="1243"/>
                  </a:lnTo>
                  <a:lnTo>
                    <a:pt x="666" y="1232"/>
                  </a:lnTo>
                  <a:lnTo>
                    <a:pt x="666" y="1220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67" y="254"/>
                  </a:lnTo>
                  <a:lnTo>
                    <a:pt x="668" y="242"/>
                  </a:lnTo>
                  <a:lnTo>
                    <a:pt x="669" y="231"/>
                  </a:lnTo>
                  <a:lnTo>
                    <a:pt x="671" y="222"/>
                  </a:lnTo>
                  <a:lnTo>
                    <a:pt x="677" y="206"/>
                  </a:lnTo>
                  <a:lnTo>
                    <a:pt x="682" y="194"/>
                  </a:lnTo>
                  <a:lnTo>
                    <a:pt x="689" y="184"/>
                  </a:lnTo>
                  <a:lnTo>
                    <a:pt x="694" y="179"/>
                  </a:lnTo>
                  <a:lnTo>
                    <a:pt x="698" y="175"/>
                  </a:lnTo>
                  <a:lnTo>
                    <a:pt x="929" y="36"/>
                  </a:lnTo>
                  <a:lnTo>
                    <a:pt x="929" y="36"/>
                  </a:lnTo>
                  <a:lnTo>
                    <a:pt x="931" y="35"/>
                  </a:lnTo>
                  <a:lnTo>
                    <a:pt x="935" y="34"/>
                  </a:lnTo>
                  <a:lnTo>
                    <a:pt x="938" y="34"/>
                  </a:lnTo>
                  <a:lnTo>
                    <a:pt x="940" y="36"/>
                  </a:lnTo>
                  <a:lnTo>
                    <a:pt x="943" y="39"/>
                  </a:lnTo>
                  <a:lnTo>
                    <a:pt x="946" y="46"/>
                  </a:lnTo>
                  <a:lnTo>
                    <a:pt x="946" y="54"/>
                  </a:lnTo>
                  <a:lnTo>
                    <a:pt x="946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8" name="Immagin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78" y="1082883"/>
            <a:ext cx="613380" cy="4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requisiti della Pubblica Amministrazione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10</a:t>
            </a:fld>
            <a:endParaRPr lang="it-IT" dirty="0">
              <a:solidFill>
                <a:srgbClr val="002776"/>
              </a:solidFill>
            </a:endParaRPr>
          </a:p>
        </p:txBody>
      </p:sp>
      <p:graphicFrame>
        <p:nvGraphicFramePr>
          <p:cNvPr id="1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69816"/>
              </p:ext>
            </p:extLst>
          </p:nvPr>
        </p:nvGraphicFramePr>
        <p:xfrm>
          <a:off x="395539" y="1988840"/>
          <a:ext cx="8352922" cy="380515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64362"/>
                <a:gridCol w="508856"/>
                <a:gridCol w="508856"/>
                <a:gridCol w="508856"/>
                <a:gridCol w="508856"/>
                <a:gridCol w="508856"/>
                <a:gridCol w="508856"/>
                <a:gridCol w="508856"/>
                <a:gridCol w="508856"/>
                <a:gridCol w="508856"/>
                <a:gridCol w="508856"/>
              </a:tblGrid>
              <a:tr h="17055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b="1" i="1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REQUISITI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it-IT" sz="50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vert="vert270" anchor="b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Protezione dei dati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Proprietà intellettuale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Riservatezza informazioni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Obsolescenza normativa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Sicurezza informativa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Monitoraggio e controllo</a:t>
                      </a: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Sovranità nazionale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Sicurezza nazionale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Giurisdizione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5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Procedure di procurement</a:t>
                      </a:r>
                      <a:endParaRPr lang="it-IT" sz="105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767">
                <a:tc>
                  <a:txBody>
                    <a:bodyPr/>
                    <a:lstStyle/>
                    <a:p>
                      <a:pPr algn="ctr"/>
                      <a:r>
                        <a:rPr lang="it-IT" sz="1100" b="1" i="1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SETTORE / AMBITO DI UTILIZZO</a:t>
                      </a:r>
                      <a:endParaRPr lang="it-IT" sz="110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50" b="1" i="1" kern="1200" baseline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50" b="1" i="1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</a:tr>
              <a:tr h="299298">
                <a:tc>
                  <a:txBody>
                    <a:bodyPr/>
                    <a:lstStyle/>
                    <a:p>
                      <a:pPr algn="r"/>
                      <a:r>
                        <a:rPr lang="it-IT" sz="1100" b="1" i="1" u="none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Pubblica amministrazione</a:t>
                      </a:r>
                      <a:endParaRPr lang="it-IT" sz="1050" b="1" i="1" u="none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298">
                <a:tc>
                  <a:txBody>
                    <a:bodyPr/>
                    <a:lstStyle/>
                    <a:p>
                      <a:pPr algn="r"/>
                      <a:r>
                        <a:rPr lang="it-IT" sz="100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Welfare state e tassazione</a:t>
                      </a:r>
                      <a:endParaRPr lang="it-IT" sz="100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298">
                <a:tc>
                  <a:txBody>
                    <a:bodyPr/>
                    <a:lstStyle/>
                    <a:p>
                      <a:pPr algn="r"/>
                      <a:r>
                        <a:rPr lang="it-IT" sz="100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Sanità e servizi legali</a:t>
                      </a:r>
                      <a:endParaRPr lang="it-IT" sz="100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298">
                <a:tc>
                  <a:txBody>
                    <a:bodyPr/>
                    <a:lstStyle/>
                    <a:p>
                      <a:pPr algn="r"/>
                      <a:r>
                        <a:rPr lang="it-IT" sz="100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 ed entertainment</a:t>
                      </a:r>
                      <a:endParaRPr lang="it-IT" sz="100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298">
                <a:tc>
                  <a:txBody>
                    <a:bodyPr/>
                    <a:lstStyle/>
                    <a:p>
                      <a:pPr algn="r"/>
                      <a:r>
                        <a:rPr lang="it-IT" sz="100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Servizi finanziari</a:t>
                      </a:r>
                      <a:endParaRPr lang="it-IT" sz="100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298">
                <a:tc>
                  <a:txBody>
                    <a:bodyPr/>
                    <a:lstStyle/>
                    <a:p>
                      <a:pPr algn="r"/>
                      <a:r>
                        <a:rPr lang="it-IT" sz="1000" b="1" i="1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Settore manifatturiero e servizi al consumer</a:t>
                      </a:r>
                      <a:endParaRPr lang="it-IT" sz="1000" b="1" i="1" kern="1200" baseline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✓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" r="73455"/>
          <a:stretch/>
        </p:blipFill>
        <p:spPr>
          <a:xfrm>
            <a:off x="390039" y="826581"/>
            <a:ext cx="1179508" cy="9337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836960"/>
            <a:ext cx="65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La </a:t>
            </a:r>
            <a:r>
              <a:rPr lang="it-IT" b="1" dirty="0" smtClean="0">
                <a:solidFill>
                  <a:srgbClr val="002060"/>
                </a:solidFill>
              </a:rPr>
              <a:t>Commissione Europea </a:t>
            </a:r>
            <a:r>
              <a:rPr lang="it-IT" dirty="0" smtClean="0">
                <a:solidFill>
                  <a:srgbClr val="002060"/>
                </a:solidFill>
              </a:rPr>
              <a:t>ha recentemente mappato i </a:t>
            </a:r>
            <a:r>
              <a:rPr lang="it-IT" b="1" dirty="0" smtClean="0">
                <a:solidFill>
                  <a:srgbClr val="002060"/>
                </a:solidFill>
              </a:rPr>
              <a:t>requisiti minimi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necessari</a:t>
            </a:r>
            <a:r>
              <a:rPr lang="it-IT" dirty="0" smtClean="0">
                <a:solidFill>
                  <a:srgbClr val="002060"/>
                </a:solidFill>
              </a:rPr>
              <a:t> affinché utilizzatori di vari settori possano scegliere di affidarsi a </a:t>
            </a:r>
            <a:r>
              <a:rPr lang="it-IT" b="1" dirty="0" smtClean="0">
                <a:solidFill>
                  <a:srgbClr val="002060"/>
                </a:solidFill>
              </a:rPr>
              <a:t>soluzioni</a:t>
            </a:r>
            <a:r>
              <a:rPr lang="it-IT" b="1" i="1" dirty="0" smtClean="0">
                <a:solidFill>
                  <a:srgbClr val="002060"/>
                </a:solidFill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</a:rPr>
              <a:t>cloud</a:t>
            </a:r>
            <a:r>
              <a:rPr lang="it-IT" b="1" i="1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interconnesse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331640" y="3968781"/>
            <a:ext cx="7596000" cy="396000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7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11</a:t>
            </a:fld>
            <a:endParaRPr lang="it-IT">
              <a:solidFill>
                <a:srgbClr val="002776"/>
              </a:solidFill>
            </a:endParaRPr>
          </a:p>
        </p:txBody>
      </p:sp>
      <p:pic>
        <p:nvPicPr>
          <p:cNvPr id="1026" name="Picture 2" descr="https://d0.awsstatic.com/Digital%20Marketing/Campaigns/other/Gartner%202015%20M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18" y="1484784"/>
            <a:ext cx="4558916" cy="45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" name="Titolo 2"/>
          <p:cNvSpPr txBox="1">
            <a:spLocks/>
          </p:cNvSpPr>
          <p:nvPr/>
        </p:nvSpPr>
        <p:spPr>
          <a:xfrm>
            <a:off x="395536" y="67774"/>
            <a:ext cx="8077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Posizionamento provider </a:t>
            </a:r>
            <a:r>
              <a:rPr lang="it-IT" sz="2600" i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2600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600" i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IaaS</a:t>
            </a:r>
            <a:r>
              <a:rPr lang="it-IT" sz="2600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it-IT" sz="2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1"/>
          <p:cNvSpPr txBox="1"/>
          <p:nvPr/>
        </p:nvSpPr>
        <p:spPr>
          <a:xfrm>
            <a:off x="335832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Posizionamento sul </a:t>
            </a:r>
            <a:r>
              <a:rPr lang="it-IT" sz="1600" i="1" dirty="0"/>
              <a:t>M</a:t>
            </a:r>
            <a:r>
              <a:rPr lang="it-IT" sz="1600" i="1" dirty="0" smtClean="0"/>
              <a:t>agic </a:t>
            </a:r>
            <a:r>
              <a:rPr lang="it-IT" sz="1600" i="1" dirty="0" err="1" smtClean="0"/>
              <a:t>Quadrant</a:t>
            </a:r>
            <a:r>
              <a:rPr lang="it-IT" sz="1600" dirty="0" smtClean="0"/>
              <a:t> dei principali provider globali di servizi </a:t>
            </a:r>
            <a:r>
              <a:rPr lang="it-IT" sz="1600" i="1" dirty="0" err="1" smtClean="0"/>
              <a:t>cloud</a:t>
            </a:r>
            <a:r>
              <a:rPr lang="it-IT" sz="1600" dirty="0" smtClean="0"/>
              <a:t>, secondo rapporto </a:t>
            </a:r>
            <a:r>
              <a:rPr lang="it-IT" sz="1600" dirty="0" err="1" smtClean="0"/>
              <a:t>Gartner</a:t>
            </a:r>
            <a:r>
              <a:rPr lang="it-IT" sz="1600" dirty="0" smtClean="0"/>
              <a:t> (maggio 2015).</a:t>
            </a:r>
            <a:r>
              <a:rPr lang="it-IT" sz="1600" i="1" dirty="0" smtClean="0"/>
              <a:t> </a:t>
            </a:r>
            <a:r>
              <a:rPr lang="it-IT" sz="1600" b="1" dirty="0" smtClean="0"/>
              <a:t> </a:t>
            </a:r>
            <a:endParaRPr lang="en-US" sz="1600" dirty="0"/>
          </a:p>
        </p:txBody>
      </p:sp>
      <p:pic>
        <p:nvPicPr>
          <p:cNvPr id="9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12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37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Classico: Cooperazione Applicativa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Immagin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53028" cy="5256584"/>
          </a:xfrm>
          <a:prstGeom prst="rect">
            <a:avLst/>
          </a:prstGeom>
          <a:noFill/>
        </p:spPr>
      </p:pic>
      <p:pic>
        <p:nvPicPr>
          <p:cNvPr id="50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79512" y="1124744"/>
            <a:ext cx="8568952" cy="4896544"/>
          </a:xfrm>
          <a:prstGeom prst="rect">
            <a:avLst/>
          </a:prstGeom>
        </p:spPr>
      </p:pic>
      <p:grpSp>
        <p:nvGrpSpPr>
          <p:cNvPr id="62" name="Gruppo 61"/>
          <p:cNvGrpSpPr/>
          <p:nvPr/>
        </p:nvGrpSpPr>
        <p:grpSpPr>
          <a:xfrm>
            <a:off x="4788024" y="1122500"/>
            <a:ext cx="1896242" cy="2810556"/>
            <a:chOff x="4908006" y="1062253"/>
            <a:chExt cx="1896242" cy="2810556"/>
          </a:xfrm>
          <a:solidFill>
            <a:srgbClr val="EB8C00"/>
          </a:solidFill>
        </p:grpSpPr>
        <p:sp>
          <p:nvSpPr>
            <p:cNvPr id="59" name="Freccia a sinistra 58"/>
            <p:cNvSpPr/>
            <p:nvPr/>
          </p:nvSpPr>
          <p:spPr bwMode="auto">
            <a:xfrm rot="18161745">
              <a:off x="4358397" y="1986427"/>
              <a:ext cx="2435991" cy="1336774"/>
            </a:xfrm>
            <a:prstGeom prst="leftArrow">
              <a:avLst>
                <a:gd name="adj1" fmla="val 22741"/>
                <a:gd name="adj2" fmla="val 61558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1" name="Anello 60"/>
            <p:cNvSpPr/>
            <p:nvPr/>
          </p:nvSpPr>
          <p:spPr bwMode="auto">
            <a:xfrm>
              <a:off x="6012160" y="1062253"/>
              <a:ext cx="792088" cy="649188"/>
            </a:xfrm>
            <a:prstGeom prst="donut">
              <a:avLst>
                <a:gd name="adj" fmla="val 973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3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31112 -0.29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13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37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 opzione: la federazione fra </a:t>
            </a:r>
            <a:r>
              <a:rPr lang="it-IT" sz="2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3789040"/>
            <a:ext cx="18081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3789040"/>
            <a:ext cx="16079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2483768" y="52919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Cloud</a:t>
            </a:r>
            <a:r>
              <a:rPr lang="it-IT" dirty="0" smtClean="0"/>
              <a:t> 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508104" y="52919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Cloud</a:t>
            </a:r>
            <a:r>
              <a:rPr lang="it-IT" dirty="0" smtClean="0"/>
              <a:t> B</a:t>
            </a:r>
            <a:endParaRPr lang="it-IT" dirty="0"/>
          </a:p>
        </p:txBody>
      </p:sp>
      <p:grpSp>
        <p:nvGrpSpPr>
          <p:cNvPr id="23" name="Gruppo 22"/>
          <p:cNvGrpSpPr/>
          <p:nvPr/>
        </p:nvGrpSpPr>
        <p:grpSpPr>
          <a:xfrm>
            <a:off x="-468560" y="-1296144"/>
            <a:ext cx="10017496" cy="8469560"/>
            <a:chOff x="-468560" y="-1467544"/>
            <a:chExt cx="10017496" cy="8469560"/>
          </a:xfrm>
        </p:grpSpPr>
        <p:pic>
          <p:nvPicPr>
            <p:cNvPr id="22" name="Picture 6" descr="http://iconshow.me/media/images/ui/ios7-icons/png/512/cloud-outline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-468560" y="-1467544"/>
              <a:ext cx="10017496" cy="8469560"/>
            </a:xfrm>
            <a:prstGeom prst="rect">
              <a:avLst/>
            </a:prstGeom>
            <a:noFill/>
          </p:spPr>
        </p:pic>
        <p:sp>
          <p:nvSpPr>
            <p:cNvPr id="19" name="CasellaDiTesto 18"/>
            <p:cNvSpPr txBox="1"/>
            <p:nvPr/>
          </p:nvSpPr>
          <p:spPr>
            <a:xfrm>
              <a:off x="2987824" y="1052736"/>
              <a:ext cx="2376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smtClean="0"/>
                <a:t>Federazione fra </a:t>
              </a:r>
              <a:r>
                <a:rPr lang="it-IT" sz="2800" b="1" dirty="0" err="1" smtClean="0"/>
                <a:t>Cloud</a:t>
              </a:r>
              <a:endParaRPr lang="it-IT" sz="2800" b="1" dirty="0"/>
            </a:p>
          </p:txBody>
        </p:sp>
      </p:grpSp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0471" y="2913896"/>
            <a:ext cx="504057" cy="181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 descr="http://iconshow.me/media/images/ui/ios7-icons/png/512/cloud-out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4544" y="1628800"/>
            <a:ext cx="4536504" cy="5524873"/>
          </a:xfrm>
          <a:prstGeom prst="rect">
            <a:avLst/>
          </a:prstGeom>
          <a:noFill/>
        </p:spPr>
      </p:pic>
      <p:pic>
        <p:nvPicPr>
          <p:cNvPr id="15" name="Picture 6" descr="http://iconshow.me/media/images/ui/ios7-icons/png/512/cloud-out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957192" y="1648543"/>
            <a:ext cx="4439344" cy="5596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4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69 -0.03935 L -0.29566 -0.157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59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26649 -0.162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vola 45"/>
          <p:cNvSpPr/>
          <p:nvPr/>
        </p:nvSpPr>
        <p:spPr>
          <a:xfrm>
            <a:off x="2535454" y="2876595"/>
            <a:ext cx="1472702" cy="1098824"/>
          </a:xfrm>
          <a:prstGeom prst="cloud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10" name="Nuvola 45"/>
          <p:cNvSpPr/>
          <p:nvPr/>
        </p:nvSpPr>
        <p:spPr>
          <a:xfrm>
            <a:off x="5669703" y="2902751"/>
            <a:ext cx="1472702" cy="1098824"/>
          </a:xfrm>
          <a:prstGeom prst="cloud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52459"/>
            <a:ext cx="1725550" cy="887755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5" name="Straight Arrow Connector 14"/>
          <p:cNvCxnSpPr/>
          <p:nvPr/>
        </p:nvCxnSpPr>
        <p:spPr>
          <a:xfrm flipV="1">
            <a:off x="2991088" y="4038945"/>
            <a:ext cx="249468" cy="459197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511178" y="4038945"/>
            <a:ext cx="210249" cy="46036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02547" y="2444547"/>
            <a:ext cx="349373" cy="37133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612" y="4305854"/>
            <a:ext cx="90297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750" y="2732579"/>
            <a:ext cx="90297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1057" y="4905443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776"/>
                </a:solidFill>
                <a:latin typeface="Tahoma"/>
                <a:ea typeface="ＭＳ Ｐゴシック"/>
              </a:rPr>
              <a:t>RISORSE</a:t>
            </a:r>
            <a:endParaRPr lang="en-GB" sz="18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634" y="3166368"/>
            <a:ext cx="104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776"/>
                </a:solidFill>
                <a:latin typeface="Tahoma"/>
                <a:ea typeface="ＭＳ Ｐゴシック"/>
              </a:rPr>
              <a:t>CLOUD PRIVATI</a:t>
            </a:r>
            <a:endParaRPr lang="en-GB" sz="18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268" y="1773170"/>
            <a:ext cx="155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776"/>
                </a:solidFill>
                <a:latin typeface="Tahoma"/>
                <a:ea typeface="ＭＳ Ｐゴシック"/>
              </a:rPr>
              <a:t>CLOUD FEDERATI</a:t>
            </a:r>
            <a:endParaRPr lang="en-GB" sz="18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3768" y="3100263"/>
            <a:ext cx="157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776"/>
                </a:solidFill>
                <a:latin typeface="Tahoma"/>
                <a:ea typeface="ＭＳ Ｐゴシック"/>
              </a:rPr>
              <a:t>CLOUD PRIVATO</a:t>
            </a:r>
            <a:endParaRPr lang="en-GB" sz="18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69703" y="3123616"/>
            <a:ext cx="14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776"/>
                </a:solidFill>
                <a:latin typeface="Tahoma"/>
                <a:ea typeface="ＭＳ Ｐゴシック"/>
              </a:rPr>
              <a:t>CLOUD PRIVATO</a:t>
            </a:r>
            <a:endParaRPr lang="en-GB" sz="18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29" name="CasellaDiTesto 1"/>
          <p:cNvSpPr txBox="1"/>
          <p:nvPr/>
        </p:nvSpPr>
        <p:spPr>
          <a:xfrm>
            <a:off x="383896" y="67896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SUNFISH</a:t>
            </a:r>
            <a:r>
              <a:rPr lang="en-US" sz="1600" dirty="0" smtClean="0"/>
              <a:t> </a:t>
            </a:r>
            <a:r>
              <a:rPr lang="it-IT" sz="1600" dirty="0" smtClean="0"/>
              <a:t>è un </a:t>
            </a:r>
            <a:r>
              <a:rPr lang="it-IT" sz="1600" b="1" dirty="0"/>
              <a:t>involucro leggero </a:t>
            </a:r>
            <a:r>
              <a:rPr lang="it-IT" sz="1600" dirty="0" smtClean="0"/>
              <a:t>installabile su qualsiasi infrastruttura </a:t>
            </a:r>
            <a:r>
              <a:rPr lang="it-IT" sz="1600" i="1" dirty="0" err="1" smtClean="0"/>
              <a:t>cloud</a:t>
            </a:r>
            <a:r>
              <a:rPr lang="it-IT" sz="1600" dirty="0" smtClean="0"/>
              <a:t>, che comprende aspetti di </a:t>
            </a:r>
            <a:r>
              <a:rPr lang="it-IT" sz="1600" b="1" dirty="0" smtClean="0"/>
              <a:t>policy</a:t>
            </a:r>
            <a:r>
              <a:rPr lang="it-IT" sz="1600" dirty="0" smtClean="0"/>
              <a:t>, </a:t>
            </a:r>
            <a:r>
              <a:rPr lang="it-IT" sz="1600" b="1" dirty="0" smtClean="0"/>
              <a:t>organizzazione</a:t>
            </a:r>
            <a:r>
              <a:rPr lang="it-IT" sz="1600" dirty="0" smtClean="0"/>
              <a:t> e </a:t>
            </a:r>
            <a:r>
              <a:rPr lang="it-IT" sz="1600" b="1" dirty="0" smtClean="0"/>
              <a:t>tecnologia</a:t>
            </a:r>
            <a:r>
              <a:rPr lang="it-IT" sz="1600" dirty="0" smtClean="0"/>
              <a:t> 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31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37" name="Titolo 2"/>
          <p:cNvSpPr txBox="1">
            <a:spLocks/>
          </p:cNvSpPr>
          <p:nvPr/>
        </p:nvSpPr>
        <p:spPr>
          <a:xfrm>
            <a:off x="395536" y="66328"/>
            <a:ext cx="8077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possibile soluzione: SUNFISH</a:t>
            </a:r>
            <a:endParaRPr lang="it-IT" sz="2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053138" y="6608763"/>
            <a:ext cx="2840037" cy="179387"/>
          </a:xfrm>
        </p:spPr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14</a:t>
            </a:fld>
            <a:endParaRPr lang="it-IT" dirty="0">
              <a:solidFill>
                <a:srgbClr val="002776"/>
              </a:solidFill>
            </a:endParaRPr>
          </a:p>
        </p:txBody>
      </p:sp>
      <p:pic>
        <p:nvPicPr>
          <p:cNvPr id="44" name="Picture 7" descr="http://www.clker.com/cliparts/1/2/2/e/13330685071402215279database-symbol-md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85" y="5032115"/>
            <a:ext cx="470343" cy="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upload.wikimedia.org/wikipedia/commons/thumb/5/57/Gnome-fs-server.svg/2000px-Gnome-fs-serve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56" y="4610925"/>
            <a:ext cx="683372" cy="9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 bwMode="auto">
          <a:xfrm>
            <a:off x="2123728" y="4532779"/>
            <a:ext cx="1800000" cy="12960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47" name="Immagin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831011" y="5020545"/>
            <a:ext cx="119746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7" descr="http://www.clker.com/cliparts/1/2/2/e/13330685071402215279database-symbol-md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32" y="5032115"/>
            <a:ext cx="470343" cy="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s://upload.wikimedia.org/wikipedia/commons/thumb/5/57/Gnome-fs-server.svg/2000px-Gnome-fs-serve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03" y="4610925"/>
            <a:ext cx="683372" cy="9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 bwMode="auto">
          <a:xfrm>
            <a:off x="5761092" y="4532779"/>
            <a:ext cx="1800000" cy="12960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34766" y="5029183"/>
            <a:ext cx="1070301" cy="319213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 flipV="1">
            <a:off x="5761092" y="2505259"/>
            <a:ext cx="297572" cy="37133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1" grpId="0"/>
      <p:bldP spid="4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5455" y="1988673"/>
            <a:ext cx="2304260" cy="120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528" y="797803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15</a:t>
            </a:fld>
            <a:endParaRPr lang="it-IT" dirty="0">
              <a:solidFill>
                <a:srgbClr val="002776"/>
              </a:solidFill>
            </a:endParaRPr>
          </a:p>
        </p:txBody>
      </p:sp>
      <p:sp>
        <p:nvSpPr>
          <p:cNvPr id="10" name="AutoShape 63"/>
          <p:cNvSpPr>
            <a:spLocks noChangeArrowheads="1"/>
          </p:cNvSpPr>
          <p:nvPr/>
        </p:nvSpPr>
        <p:spPr bwMode="auto">
          <a:xfrm>
            <a:off x="441183" y="1373868"/>
            <a:ext cx="2700000" cy="2376264"/>
          </a:xfrm>
          <a:prstGeom prst="chevron">
            <a:avLst>
              <a:gd name="adj" fmla="val 38168"/>
            </a:avLst>
          </a:prstGeom>
          <a:solidFill>
            <a:srgbClr val="FFC000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vert="vert270" lIns="69145" tIns="0" rIns="0" bIns="0" anchor="ctr" anchorCtr="0"/>
          <a:lstStyle/>
          <a:p>
            <a:pPr defTabSz="995363"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en-US" b="1" i="1" dirty="0" smtClean="0">
              <a:latin typeface="+mn-lt"/>
            </a:endParaRPr>
          </a:p>
        </p:txBody>
      </p:sp>
      <p:sp>
        <p:nvSpPr>
          <p:cNvPr id="11" name="AutoShape 64"/>
          <p:cNvSpPr>
            <a:spLocks noChangeArrowheads="1"/>
          </p:cNvSpPr>
          <p:nvPr/>
        </p:nvSpPr>
        <p:spPr bwMode="auto">
          <a:xfrm>
            <a:off x="2529413" y="1373868"/>
            <a:ext cx="2700000" cy="2376266"/>
          </a:xfrm>
          <a:prstGeom prst="chevron">
            <a:avLst>
              <a:gd name="adj" fmla="val 38168"/>
            </a:avLst>
          </a:prstGeom>
          <a:solidFill>
            <a:srgbClr val="EB8C00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vert="vert270"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lang="en-US" sz="1800" b="1" dirty="0" smtClean="0">
              <a:latin typeface="+mn-lt"/>
            </a:endParaRPr>
          </a:p>
        </p:txBody>
      </p:sp>
      <p:sp>
        <p:nvSpPr>
          <p:cNvPr id="12" name="AutoShape 65"/>
          <p:cNvSpPr>
            <a:spLocks noChangeArrowheads="1"/>
          </p:cNvSpPr>
          <p:nvPr/>
        </p:nvSpPr>
        <p:spPr bwMode="auto">
          <a:xfrm>
            <a:off x="4689654" y="1373868"/>
            <a:ext cx="2700000" cy="2376267"/>
          </a:xfrm>
          <a:prstGeom prst="chevron">
            <a:avLst>
              <a:gd name="adj" fmla="val 38168"/>
            </a:avLst>
          </a:prstGeom>
          <a:solidFill>
            <a:srgbClr val="C00000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vert="vert270" lIns="69145" tIns="0" rIns="0" bIns="0" anchor="ctr" anchorCtr="0"/>
          <a:lstStyle/>
          <a:p>
            <a:pPr algn="ctr" defTabSz="995363"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033088" y="2290062"/>
            <a:ext cx="2083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5363"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1500" b="1" i="1" dirty="0" err="1" smtClean="0">
                <a:solidFill>
                  <a:schemeClr val="bg1"/>
                </a:solidFill>
                <a:latin typeface="Tahoma"/>
              </a:rPr>
              <a:t>Piattaforma</a:t>
            </a:r>
            <a:r>
              <a:rPr lang="en-US" sz="1500" b="1" i="1" dirty="0" smtClean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1500" b="1" i="1" dirty="0" err="1" smtClean="0">
                <a:solidFill>
                  <a:schemeClr val="bg1"/>
                </a:solidFill>
                <a:latin typeface="Tahoma"/>
              </a:rPr>
              <a:t>Unitaria</a:t>
            </a:r>
            <a:endParaRPr lang="en-US" sz="1500" b="1" i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3305332" y="2290062"/>
            <a:ext cx="1793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5363"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1500" b="1" i="1" dirty="0" err="1" smtClean="0">
                <a:solidFill>
                  <a:schemeClr val="bg1"/>
                </a:solidFill>
                <a:latin typeface="Tahoma"/>
              </a:rPr>
              <a:t>Integrazione</a:t>
            </a:r>
            <a:r>
              <a:rPr lang="en-US" sz="1500" b="1" i="1" dirty="0" smtClean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1500" b="1" i="1" dirty="0" err="1" smtClean="0">
                <a:solidFill>
                  <a:schemeClr val="bg1"/>
                </a:solidFill>
                <a:latin typeface="Tahoma"/>
              </a:rPr>
              <a:t>Sicura</a:t>
            </a:r>
            <a:endParaRPr lang="en-US" sz="1500" b="1" i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18" name="Rectangle 13"/>
          <p:cNvSpPr/>
          <p:nvPr/>
        </p:nvSpPr>
        <p:spPr>
          <a:xfrm>
            <a:off x="5558846" y="2283125"/>
            <a:ext cx="152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5363"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1500" b="1" i="1" dirty="0" err="1" smtClean="0">
                <a:solidFill>
                  <a:srgbClr val="FFFFFF"/>
                </a:solidFill>
                <a:latin typeface="Tahoma"/>
              </a:rPr>
              <a:t>Elevata</a:t>
            </a:r>
            <a:r>
              <a:rPr lang="en-US" sz="1500" b="1" i="1" dirty="0" smtClean="0">
                <a:solidFill>
                  <a:srgbClr val="FFFFFF"/>
                </a:solidFill>
                <a:latin typeface="Tahoma"/>
              </a:rPr>
              <a:t> </a:t>
            </a:r>
            <a:r>
              <a:rPr lang="en-US" sz="1500" b="1" i="1" dirty="0" err="1">
                <a:solidFill>
                  <a:srgbClr val="FFFFFF"/>
                </a:solidFill>
                <a:latin typeface="Tahoma"/>
              </a:rPr>
              <a:t>F</a:t>
            </a:r>
            <a:r>
              <a:rPr lang="en-US" sz="1500" b="1" i="1" dirty="0" err="1" smtClean="0">
                <a:solidFill>
                  <a:srgbClr val="FFFFFF"/>
                </a:solidFill>
                <a:latin typeface="Tahoma"/>
              </a:rPr>
              <a:t>lessibilità</a:t>
            </a:r>
            <a:endParaRPr lang="en-US" sz="1500" b="1" i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1" name="Titolo 2"/>
          <p:cNvSpPr txBox="1">
            <a:spLocks/>
          </p:cNvSpPr>
          <p:nvPr/>
        </p:nvSpPr>
        <p:spPr>
          <a:xfrm>
            <a:off x="395536" y="66328"/>
            <a:ext cx="8077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possibile soluzione: SUNFISH</a:t>
            </a:r>
            <a:endParaRPr lang="it-IT" sz="2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s://www.ensa.es/wp-content/uploads/2014/06/h20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32920"/>
            <a:ext cx="1800200" cy="5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1"/>
          <p:cNvSpPr txBox="1"/>
          <p:nvPr/>
        </p:nvSpPr>
        <p:spPr>
          <a:xfrm>
            <a:off x="2246723" y="5262079"/>
            <a:ext cx="6584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SUNFISH </a:t>
            </a:r>
            <a:r>
              <a:rPr lang="en-US" sz="1300" dirty="0" smtClean="0"/>
              <a:t>è</a:t>
            </a:r>
            <a:r>
              <a:rPr lang="en-US" sz="1300" b="1" dirty="0" smtClean="0"/>
              <a:t> </a:t>
            </a:r>
            <a:r>
              <a:rPr lang="en-US" sz="1300" dirty="0" smtClean="0"/>
              <a:t>un </a:t>
            </a:r>
            <a:r>
              <a:rPr lang="en-US" sz="1300" dirty="0" err="1" smtClean="0"/>
              <a:t>progetto</a:t>
            </a:r>
            <a:r>
              <a:rPr lang="en-US" sz="1300" dirty="0" smtClean="0"/>
              <a:t> </a:t>
            </a:r>
            <a:r>
              <a:rPr lang="en-US" sz="1300" dirty="0" err="1" smtClean="0"/>
              <a:t>transnazionale</a:t>
            </a:r>
            <a:r>
              <a:rPr lang="en-US" sz="1300" dirty="0" smtClean="0"/>
              <a:t> </a:t>
            </a:r>
            <a:r>
              <a:rPr lang="it-IT" sz="1300" dirty="0" smtClean="0"/>
              <a:t>coordinato dal MEF e finanziato direttamente dall'Unione Europea nel contesto del Programma "</a:t>
            </a:r>
            <a:r>
              <a:rPr lang="it-IT" sz="1300" b="1" i="1" dirty="0" err="1" smtClean="0"/>
              <a:t>Horizon</a:t>
            </a:r>
            <a:r>
              <a:rPr lang="it-IT" sz="1300" b="1" i="1" dirty="0" smtClean="0"/>
              <a:t> 2020" </a:t>
            </a:r>
            <a:endParaRPr lang="en-US" sz="13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370231" y="3790718"/>
            <a:ext cx="2185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defTabSz="995363"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it-IT" sz="1600" dirty="0" smtClean="0">
                <a:latin typeface="+mn-lt"/>
              </a:rPr>
              <a:t>Piattaforma singola progettata per il settore pubblico</a:t>
            </a:r>
            <a:endParaRPr lang="it-IT" sz="16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07444" y="3822139"/>
            <a:ext cx="1820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600" dirty="0" smtClean="0">
                <a:latin typeface="+mn-lt"/>
              </a:rPr>
              <a:t>Moduli </a:t>
            </a:r>
            <a:r>
              <a:rPr lang="en-US" sz="1600" dirty="0" err="1" smtClean="0">
                <a:latin typeface="+mn-lt"/>
              </a:rPr>
              <a:t>integrabili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assicurano</a:t>
            </a:r>
            <a:r>
              <a:rPr lang="en-US" sz="1600" dirty="0" smtClean="0">
                <a:latin typeface="+mn-lt"/>
              </a:rPr>
              <a:t> la </a:t>
            </a:r>
            <a:r>
              <a:rPr lang="en-US" sz="1600" dirty="0" err="1" smtClean="0">
                <a:latin typeface="+mn-lt"/>
              </a:rPr>
              <a:t>sicurezza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dati</a:t>
            </a:r>
            <a:endParaRPr lang="en-US" sz="1600" kern="0" dirty="0">
              <a:solidFill>
                <a:srgbClr val="001C43"/>
              </a:solidFill>
              <a:latin typeface="+mn-lt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65274" y="3822139"/>
            <a:ext cx="2114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5363"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1600" dirty="0" err="1" smtClean="0">
                <a:latin typeface="+mn-lt"/>
              </a:rPr>
              <a:t>Differenti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modalità</a:t>
            </a:r>
            <a:r>
              <a:rPr lang="en-US" sz="1600" dirty="0" smtClean="0">
                <a:latin typeface="+mn-lt"/>
              </a:rPr>
              <a:t> di </a:t>
            </a:r>
            <a:r>
              <a:rPr lang="en-US" sz="1600" dirty="0" err="1" smtClean="0">
                <a:latin typeface="+mn-lt"/>
              </a:rPr>
              <a:t>implementazione</a:t>
            </a:r>
            <a:r>
              <a:rPr lang="en-US" sz="1600" dirty="0" smtClean="0">
                <a:latin typeface="+mn-lt"/>
              </a:rPr>
              <a:t> a </a:t>
            </a:r>
            <a:r>
              <a:rPr lang="en-US" sz="1600" dirty="0" err="1" smtClean="0">
                <a:latin typeface="+mn-lt"/>
              </a:rPr>
              <a:t>seconda</a:t>
            </a:r>
            <a:r>
              <a:rPr lang="en-US" sz="1600" dirty="0" smtClean="0">
                <a:latin typeface="+mn-lt"/>
              </a:rPr>
              <a:t> del </a:t>
            </a:r>
            <a:r>
              <a:rPr lang="en-US" sz="1600" dirty="0" err="1" smtClean="0">
                <a:latin typeface="+mn-lt"/>
              </a:rPr>
              <a:t>contesto</a:t>
            </a:r>
            <a:endParaRPr lang="it-IT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84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5" grpId="0"/>
      <p:bldP spid="19" grpId="0"/>
      <p:bldP spid="20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1 38"/>
          <p:cNvCxnSpPr/>
          <p:nvPr/>
        </p:nvCxnSpPr>
        <p:spPr bwMode="auto">
          <a:xfrm flipV="1">
            <a:off x="756155" y="5589240"/>
            <a:ext cx="4608512" cy="144016"/>
          </a:xfrm>
          <a:prstGeom prst="line">
            <a:avLst/>
          </a:prstGeom>
          <a:noFill/>
          <a:ln w="9525" cap="flat" cmpd="sng" algn="ctr">
            <a:solidFill>
              <a:srgbClr val="006643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ttore 1 12"/>
          <p:cNvCxnSpPr/>
          <p:nvPr/>
        </p:nvCxnSpPr>
        <p:spPr bwMode="auto">
          <a:xfrm>
            <a:off x="1115616" y="980728"/>
            <a:ext cx="4105035" cy="694087"/>
          </a:xfrm>
          <a:prstGeom prst="line">
            <a:avLst/>
          </a:prstGeom>
          <a:noFill/>
          <a:ln w="9525" cap="flat" cmpd="sng" algn="ctr">
            <a:solidFill>
              <a:srgbClr val="006643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2"/>
          <p:cNvCxnSpPr/>
          <p:nvPr/>
        </p:nvCxnSpPr>
        <p:spPr bwMode="auto">
          <a:xfrm>
            <a:off x="756155" y="2352985"/>
            <a:ext cx="4464496" cy="180020"/>
          </a:xfrm>
          <a:prstGeom prst="line">
            <a:avLst/>
          </a:prstGeom>
          <a:noFill/>
          <a:ln w="9525" cap="flat" cmpd="sng" algn="ctr">
            <a:solidFill>
              <a:srgbClr val="006643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1 18"/>
          <p:cNvCxnSpPr/>
          <p:nvPr/>
        </p:nvCxnSpPr>
        <p:spPr bwMode="auto">
          <a:xfrm>
            <a:off x="756155" y="3541117"/>
            <a:ext cx="4536504" cy="0"/>
          </a:xfrm>
          <a:prstGeom prst="line">
            <a:avLst/>
          </a:prstGeom>
          <a:noFill/>
          <a:ln w="9525" cap="flat" cmpd="sng" algn="ctr">
            <a:solidFill>
              <a:srgbClr val="006643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31"/>
          <p:cNvCxnSpPr/>
          <p:nvPr/>
        </p:nvCxnSpPr>
        <p:spPr bwMode="auto">
          <a:xfrm flipV="1">
            <a:off x="809320" y="4613027"/>
            <a:ext cx="4320480" cy="72008"/>
          </a:xfrm>
          <a:prstGeom prst="line">
            <a:avLst/>
          </a:prstGeom>
          <a:noFill/>
          <a:ln w="9525" cap="flat" cmpd="sng" algn="ctr">
            <a:solidFill>
              <a:srgbClr val="006643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16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11" name="Rettangolo 2"/>
          <p:cNvSpPr/>
          <p:nvPr/>
        </p:nvSpPr>
        <p:spPr bwMode="auto">
          <a:xfrm>
            <a:off x="4973475" y="1628799"/>
            <a:ext cx="1584176" cy="3996000"/>
          </a:xfrm>
          <a:prstGeom prst="rect">
            <a:avLst/>
          </a:prstGeom>
          <a:gradFill>
            <a:gsLst>
              <a:gs pos="51000">
                <a:srgbClr val="FFC000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2700000" scaled="1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</a:endParaRPr>
          </a:p>
        </p:txBody>
      </p:sp>
      <p:cxnSp>
        <p:nvCxnSpPr>
          <p:cNvPr id="12" name="Connettore 2 7"/>
          <p:cNvCxnSpPr/>
          <p:nvPr/>
        </p:nvCxnSpPr>
        <p:spPr bwMode="auto">
          <a:xfrm flipV="1">
            <a:off x="756155" y="980728"/>
            <a:ext cx="0" cy="4896544"/>
          </a:xfrm>
          <a:prstGeom prst="straightConnector1">
            <a:avLst/>
          </a:prstGeom>
          <a:noFill/>
          <a:ln w="9525" cap="flat" cmpd="sng" algn="ctr">
            <a:solidFill>
              <a:srgbClr val="006643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sp>
        <p:nvSpPr>
          <p:cNvPr id="13" name="CasellaDiTesto 10"/>
          <p:cNvSpPr txBox="1"/>
          <p:nvPr/>
        </p:nvSpPr>
        <p:spPr>
          <a:xfrm rot="16200000">
            <a:off x="-1630111" y="3138140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2776"/>
                </a:solidFill>
                <a:latin typeface="+mn-lt"/>
              </a:rPr>
              <a:t>Numerosità delle minacce potenziali</a:t>
            </a:r>
            <a:endParaRPr lang="it-IT" b="1" dirty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16" name="CasellaDiTesto 30"/>
          <p:cNvSpPr txBox="1"/>
          <p:nvPr/>
        </p:nvSpPr>
        <p:spPr>
          <a:xfrm>
            <a:off x="5064109" y="2818506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2776"/>
                </a:solidFill>
              </a:rPr>
              <a:t>D</a:t>
            </a:r>
            <a:r>
              <a:rPr lang="it-IT" sz="1400" b="1" i="1" dirty="0" smtClean="0">
                <a:solidFill>
                  <a:srgbClr val="002776"/>
                </a:solidFill>
              </a:rPr>
              <a:t>eployment </a:t>
            </a:r>
            <a:r>
              <a:rPr lang="it-IT" sz="1400" b="1" i="1" dirty="0">
                <a:solidFill>
                  <a:srgbClr val="002776"/>
                </a:solidFill>
              </a:rPr>
              <a:t>1</a:t>
            </a:r>
          </a:p>
        </p:txBody>
      </p:sp>
      <p:cxnSp>
        <p:nvCxnSpPr>
          <p:cNvPr id="18" name="Connettore 2 32"/>
          <p:cNvCxnSpPr/>
          <p:nvPr/>
        </p:nvCxnSpPr>
        <p:spPr bwMode="auto">
          <a:xfrm>
            <a:off x="4860611" y="3617971"/>
            <a:ext cx="0" cy="936104"/>
          </a:xfrm>
          <a:prstGeom prst="straightConnector1">
            <a:avLst/>
          </a:prstGeom>
          <a:noFill/>
          <a:ln w="9525" cap="flat" cmpd="sng" algn="ctr">
            <a:solidFill>
              <a:srgbClr val="006643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CasellaDiTesto 33"/>
          <p:cNvSpPr txBox="1"/>
          <p:nvPr/>
        </p:nvSpPr>
        <p:spPr>
          <a:xfrm>
            <a:off x="5064109" y="3898626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2776"/>
                </a:solidFill>
              </a:rPr>
              <a:t>D</a:t>
            </a:r>
            <a:r>
              <a:rPr lang="it-IT" sz="1400" b="1" i="1" dirty="0" smtClean="0">
                <a:solidFill>
                  <a:srgbClr val="002776"/>
                </a:solidFill>
              </a:rPr>
              <a:t>eployment </a:t>
            </a:r>
            <a:r>
              <a:rPr lang="it-IT" sz="1400" b="1" i="1" dirty="0">
                <a:solidFill>
                  <a:srgbClr val="002776"/>
                </a:solidFill>
              </a:rPr>
              <a:t>2</a:t>
            </a:r>
          </a:p>
        </p:txBody>
      </p:sp>
      <p:cxnSp>
        <p:nvCxnSpPr>
          <p:cNvPr id="21" name="Connettore 2 39"/>
          <p:cNvCxnSpPr/>
          <p:nvPr/>
        </p:nvCxnSpPr>
        <p:spPr bwMode="auto">
          <a:xfrm>
            <a:off x="4860611" y="4642503"/>
            <a:ext cx="0" cy="936104"/>
          </a:xfrm>
          <a:prstGeom prst="straightConnector1">
            <a:avLst/>
          </a:prstGeom>
          <a:noFill/>
          <a:ln w="9525" cap="flat" cmpd="sng" algn="ctr">
            <a:solidFill>
              <a:srgbClr val="006643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CasellaDiTesto 40"/>
          <p:cNvSpPr txBox="1"/>
          <p:nvPr/>
        </p:nvSpPr>
        <p:spPr>
          <a:xfrm>
            <a:off x="5064109" y="4978746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2776"/>
                </a:solidFill>
              </a:rPr>
              <a:t>D</a:t>
            </a:r>
            <a:r>
              <a:rPr lang="it-IT" sz="1400" b="1" i="1" dirty="0" smtClean="0">
                <a:solidFill>
                  <a:srgbClr val="002776"/>
                </a:solidFill>
              </a:rPr>
              <a:t>eployment </a:t>
            </a:r>
            <a:r>
              <a:rPr lang="it-IT" sz="1400" b="1" i="1" dirty="0">
                <a:solidFill>
                  <a:srgbClr val="002776"/>
                </a:solidFill>
              </a:rPr>
              <a:t>3</a:t>
            </a:r>
          </a:p>
        </p:txBody>
      </p:sp>
      <p:sp>
        <p:nvSpPr>
          <p:cNvPr id="23" name="CasellaDiTesto 41"/>
          <p:cNvSpPr txBox="1"/>
          <p:nvPr/>
        </p:nvSpPr>
        <p:spPr>
          <a:xfrm>
            <a:off x="5064109" y="1852785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2776"/>
                </a:solidFill>
              </a:rPr>
              <a:t>D</a:t>
            </a:r>
            <a:r>
              <a:rPr lang="it-IT" sz="1400" b="1" i="1" dirty="0" smtClean="0">
                <a:solidFill>
                  <a:srgbClr val="002776"/>
                </a:solidFill>
              </a:rPr>
              <a:t>eployment </a:t>
            </a:r>
            <a:r>
              <a:rPr lang="it-IT" sz="1400" b="1" i="1" dirty="0">
                <a:solidFill>
                  <a:srgbClr val="002776"/>
                </a:solidFill>
              </a:rPr>
              <a:t>0</a:t>
            </a:r>
          </a:p>
        </p:txBody>
      </p:sp>
      <p:sp>
        <p:nvSpPr>
          <p:cNvPr id="24" name="CasellaDiTesto 43"/>
          <p:cNvSpPr txBox="1"/>
          <p:nvPr/>
        </p:nvSpPr>
        <p:spPr>
          <a:xfrm>
            <a:off x="4431841" y="1277720"/>
            <a:ext cx="2643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776"/>
                </a:solidFill>
              </a:rPr>
              <a:t>Modalità di</a:t>
            </a:r>
            <a:r>
              <a:rPr lang="it-IT" sz="1600" b="1" dirty="0" smtClean="0">
                <a:solidFill>
                  <a:srgbClr val="002776"/>
                </a:solidFill>
                <a:latin typeface="+mn-lt"/>
              </a:rPr>
              <a:t> </a:t>
            </a:r>
            <a:r>
              <a:rPr lang="it-IT" sz="1600" b="1" dirty="0">
                <a:solidFill>
                  <a:srgbClr val="002776"/>
                </a:solidFill>
                <a:latin typeface="+mn-lt"/>
              </a:rPr>
              <a:t>Deployment</a:t>
            </a:r>
          </a:p>
        </p:txBody>
      </p:sp>
      <p:sp>
        <p:nvSpPr>
          <p:cNvPr id="25" name="Freccia destra 44"/>
          <p:cNvSpPr/>
          <p:nvPr/>
        </p:nvSpPr>
        <p:spPr bwMode="auto">
          <a:xfrm rot="16200000">
            <a:off x="5532488" y="3307606"/>
            <a:ext cx="3456384" cy="818852"/>
          </a:xfrm>
          <a:prstGeom prst="rightArrow">
            <a:avLst>
              <a:gd name="adj1" fmla="val 55842"/>
              <a:gd name="adj2" fmla="val 52177"/>
            </a:avLst>
          </a:prstGeom>
          <a:gradFill flip="none" rotWithShape="1">
            <a:gsLst>
              <a:gs pos="0">
                <a:schemeClr val="accent6"/>
              </a:gs>
              <a:gs pos="100000">
                <a:prstClr val="white"/>
              </a:gs>
            </a:gsLst>
            <a:lin ang="0" scaled="1"/>
            <a:tileRect/>
          </a:gradFill>
          <a:ln w="9525" cap="flat" cmpd="sng" algn="ctr">
            <a:solidFill>
              <a:srgbClr val="0066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</a:endParaRPr>
          </a:p>
        </p:txBody>
      </p:sp>
      <p:sp>
        <p:nvSpPr>
          <p:cNvPr id="26" name="CasellaDiTesto 45"/>
          <p:cNvSpPr txBox="1"/>
          <p:nvPr/>
        </p:nvSpPr>
        <p:spPr>
          <a:xfrm rot="16200000">
            <a:off x="6500483" y="3544133"/>
            <a:ext cx="150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2776"/>
                </a:solidFill>
                <a:latin typeface="+mn-lt"/>
              </a:rPr>
              <a:t>complessità</a:t>
            </a:r>
            <a:endParaRPr lang="it-IT" sz="2000" dirty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27" name="Freccia destra 46"/>
          <p:cNvSpPr/>
          <p:nvPr/>
        </p:nvSpPr>
        <p:spPr bwMode="auto">
          <a:xfrm rot="5400000">
            <a:off x="6463021" y="3379614"/>
            <a:ext cx="3456384" cy="818852"/>
          </a:xfrm>
          <a:prstGeom prst="rightArrow">
            <a:avLst>
              <a:gd name="adj1" fmla="val 55842"/>
              <a:gd name="adj2" fmla="val 52177"/>
            </a:avLst>
          </a:prstGeom>
          <a:gradFill flip="none" rotWithShape="1">
            <a:gsLst>
              <a:gs pos="0">
                <a:schemeClr val="accent6"/>
              </a:gs>
              <a:gs pos="100000">
                <a:prstClr val="white"/>
              </a:gs>
            </a:gsLst>
            <a:lin ang="0" scaled="1"/>
            <a:tileRect/>
          </a:gradFill>
          <a:ln w="9525" cap="flat" cmpd="sng" algn="ctr">
            <a:solidFill>
              <a:srgbClr val="0066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28" name="CasellaDiTesto 47"/>
          <p:cNvSpPr txBox="1"/>
          <p:nvPr/>
        </p:nvSpPr>
        <p:spPr>
          <a:xfrm rot="5400000">
            <a:off x="7434182" y="3428758"/>
            <a:ext cx="163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2776"/>
                </a:solidFill>
                <a:latin typeface="+mn-lt"/>
              </a:rPr>
              <a:t>performanc</a:t>
            </a:r>
            <a:r>
              <a:rPr lang="it-IT" sz="2400" dirty="0">
                <a:solidFill>
                  <a:srgbClr val="002776"/>
                </a:solidFill>
                <a:latin typeface="+mn-lt"/>
              </a:rPr>
              <a:t>e</a:t>
            </a:r>
          </a:p>
        </p:txBody>
      </p:sp>
      <p:sp>
        <p:nvSpPr>
          <p:cNvPr id="29" name="CasellaDiTesto 48"/>
          <p:cNvSpPr txBox="1"/>
          <p:nvPr/>
        </p:nvSpPr>
        <p:spPr>
          <a:xfrm>
            <a:off x="6845683" y="158873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solidFill>
                  <a:srgbClr val="002776"/>
                </a:solidFill>
              </a:rPr>
              <a:t>bassa</a:t>
            </a:r>
            <a:endParaRPr lang="it-IT" sz="2000" i="1" dirty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30" name="CasellaDiTesto 49"/>
          <p:cNvSpPr txBox="1"/>
          <p:nvPr/>
        </p:nvSpPr>
        <p:spPr>
          <a:xfrm>
            <a:off x="6948264" y="5442361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solidFill>
                  <a:srgbClr val="002776"/>
                </a:solidFill>
                <a:latin typeface="Arial" charset="0"/>
              </a:rPr>
              <a:t>alta</a:t>
            </a:r>
            <a:endParaRPr lang="it-IT" sz="2000" i="1" dirty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31" name="CasellaDiTesto 50"/>
          <p:cNvSpPr txBox="1"/>
          <p:nvPr/>
        </p:nvSpPr>
        <p:spPr>
          <a:xfrm>
            <a:off x="7853795" y="1588730"/>
            <a:ext cx="600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solidFill>
                  <a:srgbClr val="002776"/>
                </a:solidFill>
                <a:latin typeface="+mn-lt"/>
              </a:rPr>
              <a:t>alta</a:t>
            </a:r>
            <a:endParaRPr lang="it-IT" sz="2000" i="1" dirty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32" name="CasellaDiTesto 51"/>
          <p:cNvSpPr txBox="1"/>
          <p:nvPr/>
        </p:nvSpPr>
        <p:spPr>
          <a:xfrm>
            <a:off x="7781787" y="5437305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solidFill>
                  <a:srgbClr val="002776"/>
                </a:solidFill>
                <a:latin typeface="+mn-lt"/>
              </a:rPr>
              <a:t>bassa</a:t>
            </a:r>
            <a:endParaRPr lang="it-IT" sz="2000" i="1" dirty="0">
              <a:solidFill>
                <a:srgbClr val="002776"/>
              </a:solidFill>
              <a:latin typeface="+mn-lt"/>
            </a:endParaRPr>
          </a:p>
        </p:txBody>
      </p:sp>
      <p:cxnSp>
        <p:nvCxnSpPr>
          <p:cNvPr id="39" name="Connettore 2 32"/>
          <p:cNvCxnSpPr/>
          <p:nvPr/>
        </p:nvCxnSpPr>
        <p:spPr bwMode="auto">
          <a:xfrm>
            <a:off x="4860611" y="1711152"/>
            <a:ext cx="0" cy="719673"/>
          </a:xfrm>
          <a:prstGeom prst="straightConnector1">
            <a:avLst/>
          </a:prstGeom>
          <a:noFill/>
          <a:ln w="9525" cap="flat" cmpd="sng" algn="ctr">
            <a:solidFill>
              <a:srgbClr val="006643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Connettore 2 32"/>
          <p:cNvCxnSpPr/>
          <p:nvPr/>
        </p:nvCxnSpPr>
        <p:spPr bwMode="auto">
          <a:xfrm>
            <a:off x="4860611" y="2563300"/>
            <a:ext cx="0" cy="918865"/>
          </a:xfrm>
          <a:prstGeom prst="straightConnector1">
            <a:avLst/>
          </a:prstGeom>
          <a:noFill/>
          <a:ln w="9525" cap="flat" cmpd="sng" algn="ctr">
            <a:solidFill>
              <a:srgbClr val="006643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8" name="Esagono orizzontale 19"/>
          <p:cNvSpPr>
            <a:spLocks noChangeAspect="1"/>
          </p:cNvSpPr>
          <p:nvPr/>
        </p:nvSpPr>
        <p:spPr bwMode="auto">
          <a:xfrm>
            <a:off x="1456811" y="4949323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59" name="Esagono orizzontale 19"/>
          <p:cNvSpPr>
            <a:spLocks noChangeAspect="1"/>
          </p:cNvSpPr>
          <p:nvPr/>
        </p:nvSpPr>
        <p:spPr bwMode="auto">
          <a:xfrm>
            <a:off x="1676097" y="5294984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0" name="Esagono orizzontale 19"/>
          <p:cNvSpPr>
            <a:spLocks noChangeAspect="1"/>
          </p:cNvSpPr>
          <p:nvPr/>
        </p:nvSpPr>
        <p:spPr bwMode="auto">
          <a:xfrm>
            <a:off x="2247156" y="4911951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1" name="Oval 127"/>
          <p:cNvSpPr/>
          <p:nvPr/>
        </p:nvSpPr>
        <p:spPr bwMode="auto">
          <a:xfrm>
            <a:off x="1115616" y="4725144"/>
            <a:ext cx="3456384" cy="1008112"/>
          </a:xfrm>
          <a:prstGeom prst="ellipse">
            <a:avLst/>
          </a:prstGeom>
          <a:noFill/>
          <a:ln w="9525" cap="flat" cmpd="sng" algn="ctr">
            <a:solidFill>
              <a:srgbClr val="0B3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2" name="Esagono orizzontale 19"/>
          <p:cNvSpPr>
            <a:spLocks noChangeAspect="1"/>
          </p:cNvSpPr>
          <p:nvPr/>
        </p:nvSpPr>
        <p:spPr bwMode="auto">
          <a:xfrm>
            <a:off x="2313817" y="5278785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3" name="Esagono orizzontale 19"/>
          <p:cNvSpPr>
            <a:spLocks noChangeAspect="1"/>
          </p:cNvSpPr>
          <p:nvPr/>
        </p:nvSpPr>
        <p:spPr bwMode="auto">
          <a:xfrm>
            <a:off x="2787636" y="5283384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4" name="Esagono orizzontale 19"/>
          <p:cNvSpPr>
            <a:spLocks noChangeAspect="1"/>
          </p:cNvSpPr>
          <p:nvPr/>
        </p:nvSpPr>
        <p:spPr bwMode="auto">
          <a:xfrm>
            <a:off x="2762176" y="4911951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5" name="Esagono orizzontale 19"/>
          <p:cNvSpPr>
            <a:spLocks noChangeAspect="1"/>
          </p:cNvSpPr>
          <p:nvPr/>
        </p:nvSpPr>
        <p:spPr bwMode="auto">
          <a:xfrm>
            <a:off x="3238816" y="4998005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6" name="Esagono orizzontale 19"/>
          <p:cNvSpPr>
            <a:spLocks noChangeAspect="1"/>
          </p:cNvSpPr>
          <p:nvPr/>
        </p:nvSpPr>
        <p:spPr bwMode="auto">
          <a:xfrm>
            <a:off x="3242436" y="5309770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7" name="Esagono orizzontale 19"/>
          <p:cNvSpPr>
            <a:spLocks noChangeAspect="1"/>
          </p:cNvSpPr>
          <p:nvPr/>
        </p:nvSpPr>
        <p:spPr bwMode="auto">
          <a:xfrm>
            <a:off x="1886337" y="4975709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8" name="Esagono orizzontale 19"/>
          <p:cNvSpPr>
            <a:spLocks noChangeAspect="1"/>
          </p:cNvSpPr>
          <p:nvPr/>
        </p:nvSpPr>
        <p:spPr bwMode="auto">
          <a:xfrm>
            <a:off x="3646514" y="4943879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69" name="Esagono orizzontale 19"/>
          <p:cNvSpPr>
            <a:spLocks noChangeAspect="1"/>
          </p:cNvSpPr>
          <p:nvPr/>
        </p:nvSpPr>
        <p:spPr bwMode="auto">
          <a:xfrm>
            <a:off x="3670281" y="5269329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70" name="Esagono orizzontale 19"/>
          <p:cNvSpPr>
            <a:spLocks noChangeAspect="1"/>
          </p:cNvSpPr>
          <p:nvPr/>
        </p:nvSpPr>
        <p:spPr bwMode="auto">
          <a:xfrm>
            <a:off x="4053574" y="5101723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71" name="Titolo 2"/>
          <p:cNvSpPr txBox="1">
            <a:spLocks/>
          </p:cNvSpPr>
          <p:nvPr/>
        </p:nvSpPr>
        <p:spPr>
          <a:xfrm>
            <a:off x="395536" y="66328"/>
            <a:ext cx="8077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it-IT" sz="2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itolo 2"/>
          <p:cNvSpPr txBox="1">
            <a:spLocks/>
          </p:cNvSpPr>
          <p:nvPr/>
        </p:nvSpPr>
        <p:spPr>
          <a:xfrm>
            <a:off x="401164" y="66328"/>
            <a:ext cx="8077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dispiegamento dinamico di SUNFISH </a:t>
            </a:r>
            <a:endParaRPr lang="it-IT" sz="2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11" y="702046"/>
            <a:ext cx="1188000" cy="65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Esagono orizzontale 19"/>
          <p:cNvSpPr>
            <a:spLocks noChangeAspect="1"/>
          </p:cNvSpPr>
          <p:nvPr/>
        </p:nvSpPr>
        <p:spPr bwMode="auto">
          <a:xfrm>
            <a:off x="1456811" y="3813639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75" name="Esagono orizzontale 19"/>
          <p:cNvSpPr>
            <a:spLocks noChangeAspect="1"/>
          </p:cNvSpPr>
          <p:nvPr/>
        </p:nvSpPr>
        <p:spPr bwMode="auto">
          <a:xfrm>
            <a:off x="1676097" y="4159300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76" name="Esagono orizzontale 19"/>
          <p:cNvSpPr>
            <a:spLocks noChangeAspect="1"/>
          </p:cNvSpPr>
          <p:nvPr/>
        </p:nvSpPr>
        <p:spPr bwMode="auto">
          <a:xfrm>
            <a:off x="2247156" y="3776267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77" name="Oval 127"/>
          <p:cNvSpPr/>
          <p:nvPr/>
        </p:nvSpPr>
        <p:spPr bwMode="auto">
          <a:xfrm>
            <a:off x="1115616" y="3589460"/>
            <a:ext cx="3456384" cy="1008112"/>
          </a:xfrm>
          <a:prstGeom prst="ellipse">
            <a:avLst/>
          </a:prstGeom>
          <a:noFill/>
          <a:ln w="9525" cap="flat" cmpd="sng" algn="ctr">
            <a:solidFill>
              <a:srgbClr val="0B3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78" name="Esagono orizzontale 19"/>
          <p:cNvSpPr>
            <a:spLocks noChangeAspect="1"/>
          </p:cNvSpPr>
          <p:nvPr/>
        </p:nvSpPr>
        <p:spPr bwMode="auto">
          <a:xfrm>
            <a:off x="2313817" y="4143101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79" name="Esagono orizzontale 19"/>
          <p:cNvSpPr>
            <a:spLocks noChangeAspect="1"/>
          </p:cNvSpPr>
          <p:nvPr/>
        </p:nvSpPr>
        <p:spPr bwMode="auto">
          <a:xfrm>
            <a:off x="2787636" y="4147700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0" name="Esagono orizzontale 19"/>
          <p:cNvSpPr>
            <a:spLocks noChangeAspect="1"/>
          </p:cNvSpPr>
          <p:nvPr/>
        </p:nvSpPr>
        <p:spPr bwMode="auto">
          <a:xfrm>
            <a:off x="2762176" y="3776267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1" name="Esagono orizzontale 19"/>
          <p:cNvSpPr>
            <a:spLocks noChangeAspect="1"/>
          </p:cNvSpPr>
          <p:nvPr/>
        </p:nvSpPr>
        <p:spPr bwMode="auto">
          <a:xfrm>
            <a:off x="3238816" y="3862321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2" name="Esagono orizzontale 19"/>
          <p:cNvSpPr>
            <a:spLocks noChangeAspect="1"/>
          </p:cNvSpPr>
          <p:nvPr/>
        </p:nvSpPr>
        <p:spPr bwMode="auto">
          <a:xfrm>
            <a:off x="3242436" y="4174086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3" name="Esagono orizzontale 19"/>
          <p:cNvSpPr>
            <a:spLocks noChangeAspect="1"/>
          </p:cNvSpPr>
          <p:nvPr/>
        </p:nvSpPr>
        <p:spPr bwMode="auto">
          <a:xfrm>
            <a:off x="1886337" y="3840025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4" name="Esagono orizzontale 19"/>
          <p:cNvSpPr>
            <a:spLocks noChangeAspect="1"/>
          </p:cNvSpPr>
          <p:nvPr/>
        </p:nvSpPr>
        <p:spPr bwMode="auto">
          <a:xfrm>
            <a:off x="3646514" y="3808195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5" name="Esagono orizzontale 19"/>
          <p:cNvSpPr>
            <a:spLocks noChangeAspect="1"/>
          </p:cNvSpPr>
          <p:nvPr/>
        </p:nvSpPr>
        <p:spPr bwMode="auto">
          <a:xfrm>
            <a:off x="3670281" y="4133645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6" name="Esagono orizzontale 19"/>
          <p:cNvSpPr>
            <a:spLocks noChangeAspect="1"/>
          </p:cNvSpPr>
          <p:nvPr/>
        </p:nvSpPr>
        <p:spPr bwMode="auto">
          <a:xfrm>
            <a:off x="4053574" y="3966039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7" name="Esagono orizzontale 19"/>
          <p:cNvSpPr>
            <a:spLocks noChangeAspect="1"/>
          </p:cNvSpPr>
          <p:nvPr/>
        </p:nvSpPr>
        <p:spPr bwMode="auto">
          <a:xfrm>
            <a:off x="1456811" y="2701620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8" name="Esagono orizzontale 19"/>
          <p:cNvSpPr>
            <a:spLocks noChangeAspect="1"/>
          </p:cNvSpPr>
          <p:nvPr/>
        </p:nvSpPr>
        <p:spPr bwMode="auto">
          <a:xfrm>
            <a:off x="1676097" y="3047281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89" name="Esagono orizzontale 19"/>
          <p:cNvSpPr>
            <a:spLocks noChangeAspect="1"/>
          </p:cNvSpPr>
          <p:nvPr/>
        </p:nvSpPr>
        <p:spPr bwMode="auto">
          <a:xfrm>
            <a:off x="2247156" y="2664248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0" name="Oval 127"/>
          <p:cNvSpPr/>
          <p:nvPr/>
        </p:nvSpPr>
        <p:spPr bwMode="auto">
          <a:xfrm>
            <a:off x="1115616" y="2477441"/>
            <a:ext cx="3456384" cy="1008112"/>
          </a:xfrm>
          <a:prstGeom prst="ellipse">
            <a:avLst/>
          </a:prstGeom>
          <a:noFill/>
          <a:ln w="9525" cap="flat" cmpd="sng" algn="ctr">
            <a:solidFill>
              <a:srgbClr val="0B3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1" name="Esagono orizzontale 19"/>
          <p:cNvSpPr>
            <a:spLocks noChangeAspect="1"/>
          </p:cNvSpPr>
          <p:nvPr/>
        </p:nvSpPr>
        <p:spPr bwMode="auto">
          <a:xfrm>
            <a:off x="2313817" y="3031082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2" name="Esagono orizzontale 19"/>
          <p:cNvSpPr>
            <a:spLocks noChangeAspect="1"/>
          </p:cNvSpPr>
          <p:nvPr/>
        </p:nvSpPr>
        <p:spPr bwMode="auto">
          <a:xfrm>
            <a:off x="2787636" y="3035681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3" name="Esagono orizzontale 19"/>
          <p:cNvSpPr>
            <a:spLocks noChangeAspect="1"/>
          </p:cNvSpPr>
          <p:nvPr/>
        </p:nvSpPr>
        <p:spPr bwMode="auto">
          <a:xfrm>
            <a:off x="2762176" y="2664248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4" name="Esagono orizzontale 19"/>
          <p:cNvSpPr>
            <a:spLocks noChangeAspect="1"/>
          </p:cNvSpPr>
          <p:nvPr/>
        </p:nvSpPr>
        <p:spPr bwMode="auto">
          <a:xfrm>
            <a:off x="3238816" y="2750302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5" name="Esagono orizzontale 19"/>
          <p:cNvSpPr>
            <a:spLocks noChangeAspect="1"/>
          </p:cNvSpPr>
          <p:nvPr/>
        </p:nvSpPr>
        <p:spPr bwMode="auto">
          <a:xfrm>
            <a:off x="3242436" y="3062067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6" name="Esagono orizzontale 19"/>
          <p:cNvSpPr>
            <a:spLocks noChangeAspect="1"/>
          </p:cNvSpPr>
          <p:nvPr/>
        </p:nvSpPr>
        <p:spPr bwMode="auto">
          <a:xfrm>
            <a:off x="1886337" y="2728006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7" name="Esagono orizzontale 19"/>
          <p:cNvSpPr>
            <a:spLocks noChangeAspect="1"/>
          </p:cNvSpPr>
          <p:nvPr/>
        </p:nvSpPr>
        <p:spPr bwMode="auto">
          <a:xfrm>
            <a:off x="3646514" y="2696176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8" name="Esagono orizzontale 19"/>
          <p:cNvSpPr>
            <a:spLocks noChangeAspect="1"/>
          </p:cNvSpPr>
          <p:nvPr/>
        </p:nvSpPr>
        <p:spPr bwMode="auto">
          <a:xfrm>
            <a:off x="3670281" y="3021626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99" name="Esagono orizzontale 19"/>
          <p:cNvSpPr>
            <a:spLocks noChangeAspect="1"/>
          </p:cNvSpPr>
          <p:nvPr/>
        </p:nvSpPr>
        <p:spPr bwMode="auto">
          <a:xfrm>
            <a:off x="4053574" y="2854020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0" name="Esagono orizzontale 19"/>
          <p:cNvSpPr>
            <a:spLocks noChangeAspect="1"/>
          </p:cNvSpPr>
          <p:nvPr/>
        </p:nvSpPr>
        <p:spPr bwMode="auto">
          <a:xfrm>
            <a:off x="1528819" y="1613290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1" name="Esagono orizzontale 19"/>
          <p:cNvSpPr>
            <a:spLocks noChangeAspect="1"/>
          </p:cNvSpPr>
          <p:nvPr/>
        </p:nvSpPr>
        <p:spPr bwMode="auto">
          <a:xfrm>
            <a:off x="1748105" y="1958951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2" name="Esagono orizzontale 19"/>
          <p:cNvSpPr>
            <a:spLocks noChangeAspect="1"/>
          </p:cNvSpPr>
          <p:nvPr/>
        </p:nvSpPr>
        <p:spPr bwMode="auto">
          <a:xfrm>
            <a:off x="2319164" y="1575918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3" name="Oval 127"/>
          <p:cNvSpPr/>
          <p:nvPr/>
        </p:nvSpPr>
        <p:spPr bwMode="auto">
          <a:xfrm>
            <a:off x="1187624" y="1389111"/>
            <a:ext cx="3456384" cy="1008112"/>
          </a:xfrm>
          <a:prstGeom prst="ellipse">
            <a:avLst/>
          </a:prstGeom>
          <a:noFill/>
          <a:ln w="9525" cap="flat" cmpd="sng" algn="ctr">
            <a:solidFill>
              <a:srgbClr val="0B3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4" name="Esagono orizzontale 19"/>
          <p:cNvSpPr>
            <a:spLocks noChangeAspect="1"/>
          </p:cNvSpPr>
          <p:nvPr/>
        </p:nvSpPr>
        <p:spPr bwMode="auto">
          <a:xfrm>
            <a:off x="2385825" y="1942752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5" name="Esagono orizzontale 19"/>
          <p:cNvSpPr>
            <a:spLocks noChangeAspect="1"/>
          </p:cNvSpPr>
          <p:nvPr/>
        </p:nvSpPr>
        <p:spPr bwMode="auto">
          <a:xfrm>
            <a:off x="2859644" y="1947351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6" name="Esagono orizzontale 19"/>
          <p:cNvSpPr>
            <a:spLocks noChangeAspect="1"/>
          </p:cNvSpPr>
          <p:nvPr/>
        </p:nvSpPr>
        <p:spPr bwMode="auto">
          <a:xfrm>
            <a:off x="2834184" y="1575918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7" name="Esagono orizzontale 19"/>
          <p:cNvSpPr>
            <a:spLocks noChangeAspect="1"/>
          </p:cNvSpPr>
          <p:nvPr/>
        </p:nvSpPr>
        <p:spPr bwMode="auto">
          <a:xfrm>
            <a:off x="3310824" y="1661972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8" name="Esagono orizzontale 19"/>
          <p:cNvSpPr>
            <a:spLocks noChangeAspect="1"/>
          </p:cNvSpPr>
          <p:nvPr/>
        </p:nvSpPr>
        <p:spPr bwMode="auto">
          <a:xfrm>
            <a:off x="3314444" y="1973737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09" name="Esagono orizzontale 19"/>
          <p:cNvSpPr>
            <a:spLocks noChangeAspect="1"/>
          </p:cNvSpPr>
          <p:nvPr/>
        </p:nvSpPr>
        <p:spPr bwMode="auto">
          <a:xfrm>
            <a:off x="1958345" y="1639676"/>
            <a:ext cx="302400" cy="252028"/>
          </a:xfrm>
          <a:prstGeom prst="hexag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10" name="Esagono orizzontale 19"/>
          <p:cNvSpPr>
            <a:spLocks noChangeAspect="1"/>
          </p:cNvSpPr>
          <p:nvPr/>
        </p:nvSpPr>
        <p:spPr bwMode="auto">
          <a:xfrm>
            <a:off x="3718522" y="1607846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11" name="Esagono orizzontale 19"/>
          <p:cNvSpPr>
            <a:spLocks noChangeAspect="1"/>
          </p:cNvSpPr>
          <p:nvPr/>
        </p:nvSpPr>
        <p:spPr bwMode="auto">
          <a:xfrm>
            <a:off x="3742289" y="1933296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112" name="Esagono orizzontale 19"/>
          <p:cNvSpPr>
            <a:spLocks noChangeAspect="1"/>
          </p:cNvSpPr>
          <p:nvPr/>
        </p:nvSpPr>
        <p:spPr bwMode="auto">
          <a:xfrm>
            <a:off x="4125582" y="1765690"/>
            <a:ext cx="302400" cy="252028"/>
          </a:xfrm>
          <a:prstGeom prst="hexag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17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0001" y="620688"/>
            <a:ext cx="8384798" cy="4767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en-US" kern="0" dirty="0">
              <a:latin typeface="+mn-lt"/>
            </a:endParaRPr>
          </a:p>
        </p:txBody>
      </p:sp>
      <p:sp>
        <p:nvSpPr>
          <p:cNvPr id="42" name="Titolo 2"/>
          <p:cNvSpPr txBox="1">
            <a:spLocks/>
          </p:cNvSpPr>
          <p:nvPr/>
        </p:nvSpPr>
        <p:spPr>
          <a:xfrm>
            <a:off x="401164" y="66328"/>
            <a:ext cx="8077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principali difficoltà affrontate da SUNFISH </a:t>
            </a:r>
            <a:endParaRPr lang="it-IT" sz="2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37174" y="1340768"/>
            <a:ext cx="8263632" cy="4248472"/>
            <a:chOff x="437174" y="1340768"/>
            <a:chExt cx="8263632" cy="4248472"/>
          </a:xfrm>
        </p:grpSpPr>
        <p:grpSp>
          <p:nvGrpSpPr>
            <p:cNvPr id="167" name="Group 166"/>
            <p:cNvGrpSpPr/>
            <p:nvPr/>
          </p:nvGrpSpPr>
          <p:grpSpPr>
            <a:xfrm>
              <a:off x="4572000" y="3645024"/>
              <a:ext cx="1584176" cy="1584176"/>
              <a:chOff x="8516023" y="5251733"/>
              <a:chExt cx="1584176" cy="1584176"/>
            </a:xfrm>
          </p:grpSpPr>
          <p:sp>
            <p:nvSpPr>
              <p:cNvPr id="168" name="Teardrop 167"/>
              <p:cNvSpPr/>
              <p:nvPr/>
            </p:nvSpPr>
            <p:spPr bwMode="ltGray">
              <a:xfrm rot="5400000">
                <a:off x="8516023" y="5251733"/>
                <a:ext cx="1584176" cy="1584176"/>
              </a:xfrm>
              <a:prstGeom prst="teardrop">
                <a:avLst/>
              </a:prstGeom>
              <a:solidFill>
                <a:srgbClr val="DB536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ltGray">
              <a:xfrm>
                <a:off x="9653981" y="6362696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8699544" y="5587063"/>
                <a:ext cx="1198009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Gestione</a:t>
                </a:r>
                <a:r>
                  <a:rPr kumimoji="0" lang="en-GB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Identità</a:t>
                </a:r>
                <a:r>
                  <a:rPr kumimoji="0" lang="en-GB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Digitale</a:t>
                </a:r>
                <a:endPara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843808" y="3293369"/>
              <a:ext cx="1584176" cy="1584176"/>
              <a:chOff x="6652388" y="5251733"/>
              <a:chExt cx="1584176" cy="1584176"/>
            </a:xfrm>
          </p:grpSpPr>
          <p:sp>
            <p:nvSpPr>
              <p:cNvPr id="172" name="Teardrop 171"/>
              <p:cNvSpPr/>
              <p:nvPr/>
            </p:nvSpPr>
            <p:spPr bwMode="ltGray">
              <a:xfrm rot="5400000">
                <a:off x="6652388" y="5251733"/>
                <a:ext cx="1584176" cy="1584176"/>
              </a:xfrm>
              <a:prstGeom prst="teardrop">
                <a:avLst/>
              </a:prstGeom>
              <a:solidFill>
                <a:srgbClr val="DB536A">
                  <a:lumMod val="75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ltGray">
              <a:xfrm>
                <a:off x="7781725" y="6362696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858868" y="5603388"/>
                <a:ext cx="1198009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i="1" kern="0" dirty="0" smtClean="0">
                    <a:solidFill>
                      <a:srgbClr val="FFFFFF"/>
                    </a:solidFill>
                  </a:rPr>
                  <a:t>Privacy</a:t>
                </a:r>
                <a:endPara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136882" y="2996952"/>
              <a:ext cx="1584176" cy="1584176"/>
              <a:chOff x="4806171" y="5251733"/>
              <a:chExt cx="1584176" cy="1584176"/>
            </a:xfrm>
          </p:grpSpPr>
          <p:sp>
            <p:nvSpPr>
              <p:cNvPr id="176" name="Teardrop 175"/>
              <p:cNvSpPr/>
              <p:nvPr/>
            </p:nvSpPr>
            <p:spPr bwMode="ltGray">
              <a:xfrm rot="5400000">
                <a:off x="4806171" y="5251733"/>
                <a:ext cx="1584176" cy="1584176"/>
              </a:xfrm>
              <a:prstGeom prst="teardrop">
                <a:avLst/>
              </a:prstGeom>
              <a:solidFill>
                <a:srgbClr val="FFB6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ltGray">
              <a:xfrm>
                <a:off x="5909565" y="6344604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5012787" y="5604363"/>
                <a:ext cx="1198009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Governance</a:t>
                </a: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7116630" y="2561091"/>
              <a:ext cx="1584176" cy="1584176"/>
              <a:chOff x="6652388" y="3536145"/>
              <a:chExt cx="1584176" cy="1584176"/>
            </a:xfrm>
          </p:grpSpPr>
          <p:sp>
            <p:nvSpPr>
              <p:cNvPr id="184" name="Teardrop 183"/>
              <p:cNvSpPr/>
              <p:nvPr/>
            </p:nvSpPr>
            <p:spPr bwMode="ltGray">
              <a:xfrm rot="5400000">
                <a:off x="6652388" y="3536145"/>
                <a:ext cx="1584176" cy="1584176"/>
              </a:xfrm>
              <a:prstGeom prst="teardrop">
                <a:avLst/>
              </a:prstGeom>
              <a:solidFill>
                <a:srgbClr val="60232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ltGray">
              <a:xfrm>
                <a:off x="7781725" y="4650887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6858868" y="3899053"/>
                <a:ext cx="1198009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Latenza</a:t>
                </a:r>
                <a:endPara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5460806" y="2200049"/>
              <a:ext cx="1584176" cy="1584176"/>
              <a:chOff x="4806171" y="3536145"/>
              <a:chExt cx="1584176" cy="1584176"/>
            </a:xfrm>
          </p:grpSpPr>
          <p:sp>
            <p:nvSpPr>
              <p:cNvPr id="188" name="Teardrop 187"/>
              <p:cNvSpPr/>
              <p:nvPr/>
            </p:nvSpPr>
            <p:spPr bwMode="ltGray">
              <a:xfrm rot="5400000">
                <a:off x="4806171" y="3536145"/>
                <a:ext cx="1584176" cy="1584176"/>
              </a:xfrm>
              <a:prstGeom prst="teardrop">
                <a:avLst/>
              </a:prstGeom>
              <a:solidFill>
                <a:srgbClr val="EB8C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 bwMode="ltGray">
              <a:xfrm>
                <a:off x="5909565" y="4662611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4806171" y="3899053"/>
                <a:ext cx="1535394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Autenticazione</a:t>
                </a:r>
                <a:endPara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3779912" y="1912017"/>
              <a:ext cx="1584176" cy="1584176"/>
              <a:chOff x="8516023" y="1803138"/>
              <a:chExt cx="1584176" cy="1584176"/>
            </a:xfrm>
          </p:grpSpPr>
          <p:sp>
            <p:nvSpPr>
              <p:cNvPr id="192" name="Teardrop 191"/>
              <p:cNvSpPr/>
              <p:nvPr/>
            </p:nvSpPr>
            <p:spPr bwMode="ltGray">
              <a:xfrm rot="5400000">
                <a:off x="8516023" y="1803138"/>
                <a:ext cx="1584176" cy="1584176"/>
              </a:xfrm>
              <a:prstGeom prst="teardrop">
                <a:avLst/>
              </a:prstGeom>
              <a:solidFill>
                <a:srgbClr val="DC69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 bwMode="ltGray">
              <a:xfrm>
                <a:off x="9653981" y="2922078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8563321" y="2170861"/>
                <a:ext cx="1504172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i="1" kern="0" dirty="0" err="1" smtClean="0">
                    <a:solidFill>
                      <a:srgbClr val="FFFFFF"/>
                    </a:solidFill>
                  </a:rPr>
                  <a:t>Interoperabilità</a:t>
                </a:r>
                <a:endPara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2123728" y="1608071"/>
              <a:ext cx="1584176" cy="1584176"/>
              <a:chOff x="6652388" y="1803138"/>
              <a:chExt cx="1584176" cy="1584176"/>
            </a:xfrm>
          </p:grpSpPr>
          <p:sp>
            <p:nvSpPr>
              <p:cNvPr id="196" name="Teardrop 195"/>
              <p:cNvSpPr/>
              <p:nvPr/>
            </p:nvSpPr>
            <p:spPr bwMode="ltGray">
              <a:xfrm rot="5400000">
                <a:off x="6652388" y="1803138"/>
                <a:ext cx="1584176" cy="1584176"/>
              </a:xfrm>
              <a:prstGeom prst="teardrop">
                <a:avLst/>
              </a:prstGeom>
              <a:solidFill>
                <a:srgbClr val="968C6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 bwMode="ltGray">
              <a:xfrm>
                <a:off x="7781725" y="2922078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827336" y="2111899"/>
                <a:ext cx="1198009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Sicurezza</a:t>
                </a:r>
                <a:r>
                  <a:rPr kumimoji="0" lang="en-GB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delle</a:t>
                </a:r>
                <a:r>
                  <a:rPr kumimoji="0" lang="en-GB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informazioni</a:t>
                </a:r>
                <a:endPara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437174" y="1340768"/>
              <a:ext cx="1584176" cy="1584176"/>
              <a:chOff x="4806171" y="1803138"/>
              <a:chExt cx="1584176" cy="1584176"/>
            </a:xfrm>
          </p:grpSpPr>
          <p:sp>
            <p:nvSpPr>
              <p:cNvPr id="200" name="Teardrop 199"/>
              <p:cNvSpPr/>
              <p:nvPr/>
            </p:nvSpPr>
            <p:spPr bwMode="ltGray">
              <a:xfrm rot="5400000">
                <a:off x="4806171" y="1803138"/>
                <a:ext cx="1584176" cy="1584176"/>
              </a:xfrm>
              <a:prstGeom prst="teardrop">
                <a:avLst/>
              </a:prstGeom>
              <a:solidFill>
                <a:srgbClr val="A3202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ltGray">
              <a:xfrm>
                <a:off x="5909565" y="2922078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5012787" y="2163178"/>
                <a:ext cx="1198009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i="1" kern="0" dirty="0" err="1" smtClean="0">
                    <a:solidFill>
                      <a:srgbClr val="FFFFFF"/>
                    </a:solidFill>
                  </a:rPr>
                  <a:t>Scelta</a:t>
                </a:r>
                <a:r>
                  <a:rPr lang="en-GB" sz="1400" b="1" i="1" kern="0" dirty="0" smtClean="0">
                    <a:solidFill>
                      <a:srgbClr val="FFFFFF"/>
                    </a:solidFill>
                  </a:rPr>
                  <a:t> </a:t>
                </a: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delle</a:t>
                </a:r>
                <a:r>
                  <a:rPr kumimoji="0" lang="en-GB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informazioni</a:t>
                </a:r>
                <a:endPara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6300192" y="4005064"/>
              <a:ext cx="1584176" cy="1584176"/>
              <a:chOff x="4806171" y="1803138"/>
              <a:chExt cx="1584176" cy="1584176"/>
            </a:xfrm>
          </p:grpSpPr>
          <p:sp>
            <p:nvSpPr>
              <p:cNvPr id="204" name="Teardrop 203"/>
              <p:cNvSpPr/>
              <p:nvPr/>
            </p:nvSpPr>
            <p:spPr bwMode="ltGray">
              <a:xfrm rot="5400000">
                <a:off x="4806171" y="1803138"/>
                <a:ext cx="1584176" cy="1584176"/>
              </a:xfrm>
              <a:prstGeom prst="teardrop">
                <a:avLst/>
              </a:prstGeom>
              <a:solidFill>
                <a:srgbClr val="A3202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ltGray">
              <a:xfrm>
                <a:off x="5917511" y="2880095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4997021" y="2115880"/>
                <a:ext cx="1198009" cy="770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Tracciatura</a:t>
                </a:r>
                <a:r>
                  <a:rPr kumimoji="0" lang="en-GB" sz="1400" b="1" i="1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1400" b="1" i="1" u="none" strike="noStrike" kern="0" cap="none" spc="0" normalizeH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risorse</a:t>
                </a:r>
                <a:r>
                  <a:rPr kumimoji="0" lang="en-GB" sz="1400" b="1" i="1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1400" b="1" i="1" u="none" strike="noStrike" kern="0" cap="none" spc="0" normalizeH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assegnate</a:t>
                </a:r>
                <a:endParaRPr kumimoji="0" lang="en-GB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" name="Freeform 4960"/>
            <p:cNvSpPr>
              <a:spLocks noEditPoints="1"/>
            </p:cNvSpPr>
            <p:nvPr/>
          </p:nvSpPr>
          <p:spPr bwMode="auto">
            <a:xfrm>
              <a:off x="1630568" y="2567708"/>
              <a:ext cx="252000" cy="216000"/>
            </a:xfrm>
            <a:custGeom>
              <a:avLst/>
              <a:gdLst>
                <a:gd name="T0" fmla="*/ 242 w 350"/>
                <a:gd name="T1" fmla="*/ 32 h 184"/>
                <a:gd name="T2" fmla="*/ 236 w 350"/>
                <a:gd name="T3" fmla="*/ 42 h 184"/>
                <a:gd name="T4" fmla="*/ 78 w 350"/>
                <a:gd name="T5" fmla="*/ 42 h 184"/>
                <a:gd name="T6" fmla="*/ 68 w 350"/>
                <a:gd name="T7" fmla="*/ 36 h 184"/>
                <a:gd name="T8" fmla="*/ 68 w 350"/>
                <a:gd name="T9" fmla="*/ 10 h 184"/>
                <a:gd name="T10" fmla="*/ 74 w 350"/>
                <a:gd name="T11" fmla="*/ 0 h 184"/>
                <a:gd name="T12" fmla="*/ 232 w 350"/>
                <a:gd name="T13" fmla="*/ 0 h 184"/>
                <a:gd name="T14" fmla="*/ 242 w 350"/>
                <a:gd name="T15" fmla="*/ 6 h 184"/>
                <a:gd name="T16" fmla="*/ 34 w 350"/>
                <a:gd name="T17" fmla="*/ 0 h 184"/>
                <a:gd name="T18" fmla="*/ 6 w 350"/>
                <a:gd name="T19" fmla="*/ 0 h 184"/>
                <a:gd name="T20" fmla="*/ 0 w 350"/>
                <a:gd name="T21" fmla="*/ 10 h 184"/>
                <a:gd name="T22" fmla="*/ 0 w 350"/>
                <a:gd name="T23" fmla="*/ 36 h 184"/>
                <a:gd name="T24" fmla="*/ 10 w 350"/>
                <a:gd name="T25" fmla="*/ 42 h 184"/>
                <a:gd name="T26" fmla="*/ 38 w 350"/>
                <a:gd name="T27" fmla="*/ 42 h 184"/>
                <a:gd name="T28" fmla="*/ 44 w 350"/>
                <a:gd name="T29" fmla="*/ 32 h 184"/>
                <a:gd name="T30" fmla="*/ 42 w 350"/>
                <a:gd name="T31" fmla="*/ 6 h 184"/>
                <a:gd name="T32" fmla="*/ 34 w 350"/>
                <a:gd name="T33" fmla="*/ 0 h 184"/>
                <a:gd name="T34" fmla="*/ 174 w 350"/>
                <a:gd name="T35" fmla="*/ 114 h 184"/>
                <a:gd name="T36" fmla="*/ 78 w 350"/>
                <a:gd name="T37" fmla="*/ 70 h 184"/>
                <a:gd name="T38" fmla="*/ 70 w 350"/>
                <a:gd name="T39" fmla="*/ 72 h 184"/>
                <a:gd name="T40" fmla="*/ 68 w 350"/>
                <a:gd name="T41" fmla="*/ 104 h 184"/>
                <a:gd name="T42" fmla="*/ 70 w 350"/>
                <a:gd name="T43" fmla="*/ 110 h 184"/>
                <a:gd name="T44" fmla="*/ 78 w 350"/>
                <a:gd name="T45" fmla="*/ 114 h 184"/>
                <a:gd name="T46" fmla="*/ 10 w 350"/>
                <a:gd name="T47" fmla="*/ 140 h 184"/>
                <a:gd name="T48" fmla="*/ 0 w 350"/>
                <a:gd name="T49" fmla="*/ 146 h 184"/>
                <a:gd name="T50" fmla="*/ 0 w 350"/>
                <a:gd name="T51" fmla="*/ 174 h 184"/>
                <a:gd name="T52" fmla="*/ 6 w 350"/>
                <a:gd name="T53" fmla="*/ 184 h 184"/>
                <a:gd name="T54" fmla="*/ 34 w 350"/>
                <a:gd name="T55" fmla="*/ 184 h 184"/>
                <a:gd name="T56" fmla="*/ 42 w 350"/>
                <a:gd name="T57" fmla="*/ 178 h 184"/>
                <a:gd name="T58" fmla="*/ 44 w 350"/>
                <a:gd name="T59" fmla="*/ 150 h 184"/>
                <a:gd name="T60" fmla="*/ 38 w 350"/>
                <a:gd name="T61" fmla="*/ 142 h 184"/>
                <a:gd name="T62" fmla="*/ 188 w 350"/>
                <a:gd name="T63" fmla="*/ 140 h 184"/>
                <a:gd name="T64" fmla="*/ 74 w 350"/>
                <a:gd name="T65" fmla="*/ 142 h 184"/>
                <a:gd name="T66" fmla="*/ 68 w 350"/>
                <a:gd name="T67" fmla="*/ 150 h 184"/>
                <a:gd name="T68" fmla="*/ 68 w 350"/>
                <a:gd name="T69" fmla="*/ 178 h 184"/>
                <a:gd name="T70" fmla="*/ 78 w 350"/>
                <a:gd name="T71" fmla="*/ 184 h 184"/>
                <a:gd name="T72" fmla="*/ 34 w 350"/>
                <a:gd name="T73" fmla="*/ 70 h 184"/>
                <a:gd name="T74" fmla="*/ 6 w 350"/>
                <a:gd name="T75" fmla="*/ 70 h 184"/>
                <a:gd name="T76" fmla="*/ 0 w 350"/>
                <a:gd name="T77" fmla="*/ 80 h 184"/>
                <a:gd name="T78" fmla="*/ 0 w 350"/>
                <a:gd name="T79" fmla="*/ 108 h 184"/>
                <a:gd name="T80" fmla="*/ 10 w 350"/>
                <a:gd name="T81" fmla="*/ 114 h 184"/>
                <a:gd name="T82" fmla="*/ 38 w 350"/>
                <a:gd name="T83" fmla="*/ 112 h 184"/>
                <a:gd name="T84" fmla="*/ 44 w 350"/>
                <a:gd name="T85" fmla="*/ 104 h 184"/>
                <a:gd name="T86" fmla="*/ 42 w 350"/>
                <a:gd name="T87" fmla="*/ 76 h 184"/>
                <a:gd name="T88" fmla="*/ 34 w 350"/>
                <a:gd name="T89" fmla="*/ 70 h 184"/>
                <a:gd name="T90" fmla="*/ 312 w 350"/>
                <a:gd name="T91" fmla="*/ 0 h 184"/>
                <a:gd name="T92" fmla="*/ 184 w 350"/>
                <a:gd name="T93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184">
                  <a:moveTo>
                    <a:pt x="242" y="10"/>
                  </a:moveTo>
                  <a:lnTo>
                    <a:pt x="242" y="32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36" y="42"/>
                  </a:lnTo>
                  <a:lnTo>
                    <a:pt x="232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0" y="40"/>
                  </a:lnTo>
                  <a:lnTo>
                    <a:pt x="68" y="36"/>
                  </a:lnTo>
                  <a:lnTo>
                    <a:pt x="68" y="3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2" y="10"/>
                  </a:lnTo>
                  <a:close/>
                  <a:moveTo>
                    <a:pt x="3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78" y="114"/>
                  </a:moveTo>
                  <a:lnTo>
                    <a:pt x="174" y="114"/>
                  </a:lnTo>
                  <a:lnTo>
                    <a:pt x="156" y="80"/>
                  </a:lnTo>
                  <a:lnTo>
                    <a:pt x="150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2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8" y="114"/>
                  </a:lnTo>
                  <a:lnTo>
                    <a:pt x="78" y="114"/>
                  </a:lnTo>
                  <a:close/>
                  <a:moveTo>
                    <a:pt x="34" y="140"/>
                  </a:moveTo>
                  <a:lnTo>
                    <a:pt x="10" y="140"/>
                  </a:lnTo>
                  <a:lnTo>
                    <a:pt x="10" y="140"/>
                  </a:lnTo>
                  <a:lnTo>
                    <a:pt x="6" y="142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10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8" y="184"/>
                  </a:lnTo>
                  <a:lnTo>
                    <a:pt x="40" y="182"/>
                  </a:lnTo>
                  <a:lnTo>
                    <a:pt x="42" y="178"/>
                  </a:lnTo>
                  <a:lnTo>
                    <a:pt x="44" y="17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4" y="140"/>
                  </a:lnTo>
                  <a:lnTo>
                    <a:pt x="34" y="140"/>
                  </a:lnTo>
                  <a:close/>
                  <a:moveTo>
                    <a:pt x="188" y="140"/>
                  </a:moveTo>
                  <a:lnTo>
                    <a:pt x="78" y="140"/>
                  </a:lnTo>
                  <a:lnTo>
                    <a:pt x="78" y="140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68" y="146"/>
                  </a:lnTo>
                  <a:lnTo>
                    <a:pt x="68" y="150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70" y="182"/>
                  </a:lnTo>
                  <a:lnTo>
                    <a:pt x="74" y="184"/>
                  </a:lnTo>
                  <a:lnTo>
                    <a:pt x="78" y="184"/>
                  </a:lnTo>
                  <a:lnTo>
                    <a:pt x="212" y="184"/>
                  </a:lnTo>
                  <a:lnTo>
                    <a:pt x="188" y="140"/>
                  </a:lnTo>
                  <a:close/>
                  <a:moveTo>
                    <a:pt x="34" y="70"/>
                  </a:moveTo>
                  <a:lnTo>
                    <a:pt x="10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8" y="112"/>
                  </a:lnTo>
                  <a:lnTo>
                    <a:pt x="40" y="110"/>
                  </a:lnTo>
                  <a:lnTo>
                    <a:pt x="42" y="108"/>
                  </a:lnTo>
                  <a:lnTo>
                    <a:pt x="44" y="10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2" y="76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350" y="0"/>
                  </a:moveTo>
                  <a:lnTo>
                    <a:pt x="312" y="0"/>
                  </a:lnTo>
                  <a:lnTo>
                    <a:pt x="248" y="116"/>
                  </a:lnTo>
                  <a:lnTo>
                    <a:pt x="220" y="66"/>
                  </a:lnTo>
                  <a:lnTo>
                    <a:pt x="184" y="66"/>
                  </a:lnTo>
                  <a:lnTo>
                    <a:pt x="248" y="18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60232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001"/>
            <p:cNvSpPr>
              <a:spLocks noEditPoints="1"/>
            </p:cNvSpPr>
            <p:nvPr/>
          </p:nvSpPr>
          <p:spPr bwMode="auto">
            <a:xfrm>
              <a:off x="3343065" y="2755577"/>
              <a:ext cx="252000" cy="360000"/>
            </a:xfrm>
            <a:custGeom>
              <a:avLst/>
              <a:gdLst>
                <a:gd name="T0" fmla="*/ 232 w 284"/>
                <a:gd name="T1" fmla="*/ 90 h 356"/>
                <a:gd name="T2" fmla="*/ 224 w 284"/>
                <a:gd name="T3" fmla="*/ 54 h 356"/>
                <a:gd name="T4" fmla="*/ 192 w 284"/>
                <a:gd name="T5" fmla="*/ 14 h 356"/>
                <a:gd name="T6" fmla="*/ 142 w 284"/>
                <a:gd name="T7" fmla="*/ 0 h 356"/>
                <a:gd name="T8" fmla="*/ 108 w 284"/>
                <a:gd name="T9" fmla="*/ 6 h 356"/>
                <a:gd name="T10" fmla="*/ 68 w 284"/>
                <a:gd name="T11" fmla="*/ 38 h 356"/>
                <a:gd name="T12" fmla="*/ 52 w 284"/>
                <a:gd name="T13" fmla="*/ 90 h 356"/>
                <a:gd name="T14" fmla="*/ 20 w 284"/>
                <a:gd name="T15" fmla="*/ 142 h 356"/>
                <a:gd name="T16" fmla="*/ 0 w 284"/>
                <a:gd name="T17" fmla="*/ 154 h 356"/>
                <a:gd name="T18" fmla="*/ 0 w 284"/>
                <a:gd name="T19" fmla="*/ 302 h 356"/>
                <a:gd name="T20" fmla="*/ 0 w 284"/>
                <a:gd name="T21" fmla="*/ 306 h 356"/>
                <a:gd name="T22" fmla="*/ 0 w 284"/>
                <a:gd name="T23" fmla="*/ 306 h 356"/>
                <a:gd name="T24" fmla="*/ 2 w 284"/>
                <a:gd name="T25" fmla="*/ 312 h 356"/>
                <a:gd name="T26" fmla="*/ 2 w 284"/>
                <a:gd name="T27" fmla="*/ 314 h 356"/>
                <a:gd name="T28" fmla="*/ 4 w 284"/>
                <a:gd name="T29" fmla="*/ 316 h 356"/>
                <a:gd name="T30" fmla="*/ 6 w 284"/>
                <a:gd name="T31" fmla="*/ 318 h 356"/>
                <a:gd name="T32" fmla="*/ 8 w 284"/>
                <a:gd name="T33" fmla="*/ 320 h 356"/>
                <a:gd name="T34" fmla="*/ 10 w 284"/>
                <a:gd name="T35" fmla="*/ 320 h 356"/>
                <a:gd name="T36" fmla="*/ 108 w 284"/>
                <a:gd name="T37" fmla="*/ 354 h 356"/>
                <a:gd name="T38" fmla="*/ 176 w 284"/>
                <a:gd name="T39" fmla="*/ 354 h 356"/>
                <a:gd name="T40" fmla="*/ 274 w 284"/>
                <a:gd name="T41" fmla="*/ 320 h 356"/>
                <a:gd name="T42" fmla="*/ 276 w 284"/>
                <a:gd name="T43" fmla="*/ 320 h 356"/>
                <a:gd name="T44" fmla="*/ 278 w 284"/>
                <a:gd name="T45" fmla="*/ 316 h 356"/>
                <a:gd name="T46" fmla="*/ 278 w 284"/>
                <a:gd name="T47" fmla="*/ 316 h 356"/>
                <a:gd name="T48" fmla="*/ 284 w 284"/>
                <a:gd name="T49" fmla="*/ 162 h 356"/>
                <a:gd name="T50" fmla="*/ 278 w 284"/>
                <a:gd name="T51" fmla="*/ 146 h 356"/>
                <a:gd name="T52" fmla="*/ 264 w 284"/>
                <a:gd name="T53" fmla="*/ 142 h 356"/>
                <a:gd name="T54" fmla="*/ 132 w 284"/>
                <a:gd name="T55" fmla="*/ 294 h 356"/>
                <a:gd name="T56" fmla="*/ 126 w 284"/>
                <a:gd name="T57" fmla="*/ 248 h 356"/>
                <a:gd name="T58" fmla="*/ 114 w 284"/>
                <a:gd name="T59" fmla="*/ 226 h 356"/>
                <a:gd name="T60" fmla="*/ 122 w 284"/>
                <a:gd name="T61" fmla="*/ 208 h 356"/>
                <a:gd name="T62" fmla="*/ 142 w 284"/>
                <a:gd name="T63" fmla="*/ 200 h 356"/>
                <a:gd name="T64" fmla="*/ 166 w 284"/>
                <a:gd name="T65" fmla="*/ 216 h 356"/>
                <a:gd name="T66" fmla="*/ 168 w 284"/>
                <a:gd name="T67" fmla="*/ 234 h 356"/>
                <a:gd name="T68" fmla="*/ 152 w 284"/>
                <a:gd name="T69" fmla="*/ 252 h 356"/>
                <a:gd name="T70" fmla="*/ 88 w 284"/>
                <a:gd name="T71" fmla="*/ 142 h 356"/>
                <a:gd name="T72" fmla="*/ 90 w 284"/>
                <a:gd name="T73" fmla="*/ 78 h 356"/>
                <a:gd name="T74" fmla="*/ 104 w 284"/>
                <a:gd name="T75" fmla="*/ 50 h 356"/>
                <a:gd name="T76" fmla="*/ 132 w 284"/>
                <a:gd name="T77" fmla="*/ 36 h 356"/>
                <a:gd name="T78" fmla="*/ 152 w 284"/>
                <a:gd name="T79" fmla="*/ 36 h 356"/>
                <a:gd name="T80" fmla="*/ 180 w 284"/>
                <a:gd name="T81" fmla="*/ 50 h 356"/>
                <a:gd name="T82" fmla="*/ 194 w 284"/>
                <a:gd name="T83" fmla="*/ 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356">
                  <a:moveTo>
                    <a:pt x="264" y="142"/>
                  </a:moveTo>
                  <a:lnTo>
                    <a:pt x="232" y="142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0" y="70"/>
                  </a:lnTo>
                  <a:lnTo>
                    <a:pt x="224" y="54"/>
                  </a:lnTo>
                  <a:lnTo>
                    <a:pt x="216" y="38"/>
                  </a:lnTo>
                  <a:lnTo>
                    <a:pt x="206" y="26"/>
                  </a:lnTo>
                  <a:lnTo>
                    <a:pt x="192" y="14"/>
                  </a:lnTo>
                  <a:lnTo>
                    <a:pt x="176" y="6"/>
                  </a:lnTo>
                  <a:lnTo>
                    <a:pt x="16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4" y="0"/>
                  </a:lnTo>
                  <a:lnTo>
                    <a:pt x="108" y="6"/>
                  </a:lnTo>
                  <a:lnTo>
                    <a:pt x="92" y="14"/>
                  </a:lnTo>
                  <a:lnTo>
                    <a:pt x="78" y="26"/>
                  </a:lnTo>
                  <a:lnTo>
                    <a:pt x="68" y="38"/>
                  </a:lnTo>
                  <a:lnTo>
                    <a:pt x="60" y="54"/>
                  </a:lnTo>
                  <a:lnTo>
                    <a:pt x="54" y="70"/>
                  </a:lnTo>
                  <a:lnTo>
                    <a:pt x="52" y="90"/>
                  </a:lnTo>
                  <a:lnTo>
                    <a:pt x="52" y="142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12" y="142"/>
                  </a:lnTo>
                  <a:lnTo>
                    <a:pt x="6" y="146"/>
                  </a:lnTo>
                  <a:lnTo>
                    <a:pt x="0" y="154"/>
                  </a:lnTo>
                  <a:lnTo>
                    <a:pt x="0" y="16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2" y="312"/>
                  </a:lnTo>
                  <a:lnTo>
                    <a:pt x="2" y="312"/>
                  </a:lnTo>
                  <a:lnTo>
                    <a:pt x="2" y="314"/>
                  </a:lnTo>
                  <a:lnTo>
                    <a:pt x="2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8" y="320"/>
                  </a:lnTo>
                  <a:lnTo>
                    <a:pt x="8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40" y="336"/>
                  </a:lnTo>
                  <a:lnTo>
                    <a:pt x="74" y="346"/>
                  </a:lnTo>
                  <a:lnTo>
                    <a:pt x="108" y="354"/>
                  </a:lnTo>
                  <a:lnTo>
                    <a:pt x="142" y="356"/>
                  </a:lnTo>
                  <a:lnTo>
                    <a:pt x="142" y="356"/>
                  </a:lnTo>
                  <a:lnTo>
                    <a:pt x="176" y="354"/>
                  </a:lnTo>
                  <a:lnTo>
                    <a:pt x="210" y="346"/>
                  </a:lnTo>
                  <a:lnTo>
                    <a:pt x="244" y="336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6" y="320"/>
                  </a:lnTo>
                  <a:lnTo>
                    <a:pt x="276" y="320"/>
                  </a:lnTo>
                  <a:lnTo>
                    <a:pt x="276" y="320"/>
                  </a:lnTo>
                  <a:lnTo>
                    <a:pt x="276" y="320"/>
                  </a:lnTo>
                  <a:lnTo>
                    <a:pt x="278" y="316"/>
                  </a:lnTo>
                  <a:lnTo>
                    <a:pt x="278" y="316"/>
                  </a:lnTo>
                  <a:lnTo>
                    <a:pt x="278" y="316"/>
                  </a:lnTo>
                  <a:lnTo>
                    <a:pt x="278" y="316"/>
                  </a:lnTo>
                  <a:lnTo>
                    <a:pt x="284" y="310"/>
                  </a:lnTo>
                  <a:lnTo>
                    <a:pt x="284" y="302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4" y="154"/>
                  </a:lnTo>
                  <a:lnTo>
                    <a:pt x="278" y="146"/>
                  </a:lnTo>
                  <a:lnTo>
                    <a:pt x="272" y="142"/>
                  </a:lnTo>
                  <a:lnTo>
                    <a:pt x="264" y="142"/>
                  </a:lnTo>
                  <a:lnTo>
                    <a:pt x="264" y="142"/>
                  </a:lnTo>
                  <a:close/>
                  <a:moveTo>
                    <a:pt x="152" y="252"/>
                  </a:moveTo>
                  <a:lnTo>
                    <a:pt x="152" y="294"/>
                  </a:lnTo>
                  <a:lnTo>
                    <a:pt x="132" y="294"/>
                  </a:lnTo>
                  <a:lnTo>
                    <a:pt x="132" y="252"/>
                  </a:lnTo>
                  <a:lnTo>
                    <a:pt x="132" y="252"/>
                  </a:lnTo>
                  <a:lnTo>
                    <a:pt x="126" y="248"/>
                  </a:lnTo>
                  <a:lnTo>
                    <a:pt x="120" y="242"/>
                  </a:lnTo>
                  <a:lnTo>
                    <a:pt x="116" y="234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8" y="216"/>
                  </a:lnTo>
                  <a:lnTo>
                    <a:pt x="122" y="208"/>
                  </a:lnTo>
                  <a:lnTo>
                    <a:pt x="132" y="202"/>
                  </a:lnTo>
                  <a:lnTo>
                    <a:pt x="142" y="200"/>
                  </a:lnTo>
                  <a:lnTo>
                    <a:pt x="142" y="200"/>
                  </a:lnTo>
                  <a:lnTo>
                    <a:pt x="152" y="202"/>
                  </a:lnTo>
                  <a:lnTo>
                    <a:pt x="162" y="208"/>
                  </a:lnTo>
                  <a:lnTo>
                    <a:pt x="166" y="216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68" y="234"/>
                  </a:lnTo>
                  <a:lnTo>
                    <a:pt x="164" y="242"/>
                  </a:lnTo>
                  <a:lnTo>
                    <a:pt x="158" y="248"/>
                  </a:lnTo>
                  <a:lnTo>
                    <a:pt x="152" y="252"/>
                  </a:lnTo>
                  <a:lnTo>
                    <a:pt x="152" y="252"/>
                  </a:lnTo>
                  <a:close/>
                  <a:moveTo>
                    <a:pt x="196" y="142"/>
                  </a:moveTo>
                  <a:lnTo>
                    <a:pt x="88" y="142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90" y="78"/>
                  </a:lnTo>
                  <a:lnTo>
                    <a:pt x="92" y="68"/>
                  </a:lnTo>
                  <a:lnTo>
                    <a:pt x="98" y="58"/>
                  </a:lnTo>
                  <a:lnTo>
                    <a:pt x="104" y="50"/>
                  </a:lnTo>
                  <a:lnTo>
                    <a:pt x="112" y="44"/>
                  </a:lnTo>
                  <a:lnTo>
                    <a:pt x="122" y="40"/>
                  </a:lnTo>
                  <a:lnTo>
                    <a:pt x="132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52" y="36"/>
                  </a:lnTo>
                  <a:lnTo>
                    <a:pt x="162" y="40"/>
                  </a:lnTo>
                  <a:lnTo>
                    <a:pt x="172" y="44"/>
                  </a:lnTo>
                  <a:lnTo>
                    <a:pt x="180" y="50"/>
                  </a:lnTo>
                  <a:lnTo>
                    <a:pt x="186" y="58"/>
                  </a:lnTo>
                  <a:lnTo>
                    <a:pt x="192" y="68"/>
                  </a:lnTo>
                  <a:lnTo>
                    <a:pt x="194" y="78"/>
                  </a:lnTo>
                  <a:lnTo>
                    <a:pt x="196" y="90"/>
                  </a:lnTo>
                  <a:lnTo>
                    <a:pt x="196" y="1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958"/>
            <p:cNvSpPr>
              <a:spLocks noEditPoints="1"/>
            </p:cNvSpPr>
            <p:nvPr/>
          </p:nvSpPr>
          <p:spPr bwMode="auto">
            <a:xfrm>
              <a:off x="4996084" y="3084957"/>
              <a:ext cx="288000" cy="324000"/>
            </a:xfrm>
            <a:custGeom>
              <a:avLst/>
              <a:gdLst>
                <a:gd name="T0" fmla="*/ 294 w 414"/>
                <a:gd name="T1" fmla="*/ 176 h 404"/>
                <a:gd name="T2" fmla="*/ 272 w 414"/>
                <a:gd name="T3" fmla="*/ 200 h 404"/>
                <a:gd name="T4" fmla="*/ 272 w 414"/>
                <a:gd name="T5" fmla="*/ 220 h 404"/>
                <a:gd name="T6" fmla="*/ 294 w 414"/>
                <a:gd name="T7" fmla="*/ 244 h 404"/>
                <a:gd name="T8" fmla="*/ 286 w 414"/>
                <a:gd name="T9" fmla="*/ 316 h 404"/>
                <a:gd name="T10" fmla="*/ 244 w 414"/>
                <a:gd name="T11" fmla="*/ 338 h 404"/>
                <a:gd name="T12" fmla="*/ 212 w 414"/>
                <a:gd name="T13" fmla="*/ 316 h 404"/>
                <a:gd name="T14" fmla="*/ 170 w 414"/>
                <a:gd name="T15" fmla="*/ 332 h 404"/>
                <a:gd name="T16" fmla="*/ 112 w 414"/>
                <a:gd name="T17" fmla="*/ 378 h 404"/>
                <a:gd name="T18" fmla="*/ 128 w 414"/>
                <a:gd name="T19" fmla="*/ 390 h 404"/>
                <a:gd name="T20" fmla="*/ 174 w 414"/>
                <a:gd name="T21" fmla="*/ 372 h 404"/>
                <a:gd name="T22" fmla="*/ 212 w 414"/>
                <a:gd name="T23" fmla="*/ 382 h 404"/>
                <a:gd name="T24" fmla="*/ 244 w 414"/>
                <a:gd name="T25" fmla="*/ 358 h 404"/>
                <a:gd name="T26" fmla="*/ 302 w 414"/>
                <a:gd name="T27" fmla="*/ 328 h 404"/>
                <a:gd name="T28" fmla="*/ 314 w 414"/>
                <a:gd name="T29" fmla="*/ 288 h 404"/>
                <a:gd name="T30" fmla="*/ 336 w 414"/>
                <a:gd name="T31" fmla="*/ 228 h 404"/>
                <a:gd name="T32" fmla="*/ 414 w 414"/>
                <a:gd name="T33" fmla="*/ 210 h 404"/>
                <a:gd name="T34" fmla="*/ 330 w 414"/>
                <a:gd name="T35" fmla="*/ 184 h 404"/>
                <a:gd name="T36" fmla="*/ 200 w 414"/>
                <a:gd name="T37" fmla="*/ 364 h 404"/>
                <a:gd name="T38" fmla="*/ 186 w 414"/>
                <a:gd name="T39" fmla="*/ 348 h 404"/>
                <a:gd name="T40" fmla="*/ 200 w 414"/>
                <a:gd name="T41" fmla="*/ 334 h 404"/>
                <a:gd name="T42" fmla="*/ 216 w 414"/>
                <a:gd name="T43" fmla="*/ 348 h 404"/>
                <a:gd name="T44" fmla="*/ 200 w 414"/>
                <a:gd name="T45" fmla="*/ 364 h 404"/>
                <a:gd name="T46" fmla="*/ 334 w 414"/>
                <a:gd name="T47" fmla="*/ 138 h 404"/>
                <a:gd name="T48" fmla="*/ 16 w 414"/>
                <a:gd name="T49" fmla="*/ 292 h 404"/>
                <a:gd name="T50" fmla="*/ 46 w 414"/>
                <a:gd name="T51" fmla="*/ 240 h 404"/>
                <a:gd name="T52" fmla="*/ 80 w 414"/>
                <a:gd name="T53" fmla="*/ 240 h 404"/>
                <a:gd name="T54" fmla="*/ 120 w 414"/>
                <a:gd name="T55" fmla="*/ 238 h 404"/>
                <a:gd name="T56" fmla="*/ 168 w 414"/>
                <a:gd name="T57" fmla="*/ 220 h 404"/>
                <a:gd name="T58" fmla="*/ 136 w 414"/>
                <a:gd name="T59" fmla="*/ 200 h 404"/>
                <a:gd name="T60" fmla="*/ 120 w 414"/>
                <a:gd name="T61" fmla="*/ 182 h 404"/>
                <a:gd name="T62" fmla="*/ 86 w 414"/>
                <a:gd name="T63" fmla="*/ 176 h 404"/>
                <a:gd name="T64" fmla="*/ 62 w 414"/>
                <a:gd name="T65" fmla="*/ 206 h 404"/>
                <a:gd name="T66" fmla="*/ 16 w 414"/>
                <a:gd name="T67" fmla="*/ 242 h 404"/>
                <a:gd name="T68" fmla="*/ 6 w 414"/>
                <a:gd name="T69" fmla="*/ 292 h 404"/>
                <a:gd name="T70" fmla="*/ 104 w 414"/>
                <a:gd name="T71" fmla="*/ 196 h 404"/>
                <a:gd name="T72" fmla="*/ 112 w 414"/>
                <a:gd name="T73" fmla="*/ 216 h 404"/>
                <a:gd name="T74" fmla="*/ 92 w 414"/>
                <a:gd name="T75" fmla="*/ 224 h 404"/>
                <a:gd name="T76" fmla="*/ 84 w 414"/>
                <a:gd name="T77" fmla="*/ 204 h 404"/>
                <a:gd name="T78" fmla="*/ 108 w 414"/>
                <a:gd name="T79" fmla="*/ 306 h 404"/>
                <a:gd name="T80" fmla="*/ 124 w 414"/>
                <a:gd name="T81" fmla="*/ 284 h 404"/>
                <a:gd name="T82" fmla="*/ 184 w 414"/>
                <a:gd name="T83" fmla="*/ 234 h 404"/>
                <a:gd name="T84" fmla="*/ 212 w 414"/>
                <a:gd name="T85" fmla="*/ 202 h 404"/>
                <a:gd name="T86" fmla="*/ 180 w 414"/>
                <a:gd name="T87" fmla="*/ 276 h 404"/>
                <a:gd name="T88" fmla="*/ 108 w 414"/>
                <a:gd name="T89" fmla="*/ 306 h 404"/>
                <a:gd name="T90" fmla="*/ 212 w 414"/>
                <a:gd name="T91" fmla="*/ 68 h 404"/>
                <a:gd name="T92" fmla="*/ 236 w 414"/>
                <a:gd name="T93" fmla="*/ 34 h 404"/>
                <a:gd name="T94" fmla="*/ 222 w 414"/>
                <a:gd name="T95" fmla="*/ 6 h 404"/>
                <a:gd name="T96" fmla="*/ 194 w 414"/>
                <a:gd name="T97" fmla="*/ 0 h 404"/>
                <a:gd name="T98" fmla="*/ 168 w 414"/>
                <a:gd name="T99" fmla="*/ 22 h 404"/>
                <a:gd name="T100" fmla="*/ 174 w 414"/>
                <a:gd name="T101" fmla="*/ 56 h 404"/>
                <a:gd name="T102" fmla="*/ 202 w 414"/>
                <a:gd name="T103" fmla="*/ 20 h 404"/>
                <a:gd name="T104" fmla="*/ 216 w 414"/>
                <a:gd name="T105" fmla="*/ 34 h 404"/>
                <a:gd name="T106" fmla="*/ 202 w 414"/>
                <a:gd name="T107" fmla="*/ 50 h 404"/>
                <a:gd name="T108" fmla="*/ 186 w 414"/>
                <a:gd name="T109" fmla="*/ 34 h 404"/>
                <a:gd name="T110" fmla="*/ 202 w 414"/>
                <a:gd name="T111" fmla="*/ 20 h 404"/>
                <a:gd name="T112" fmla="*/ 2 w 414"/>
                <a:gd name="T113" fmla="*/ 13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04">
                  <a:moveTo>
                    <a:pt x="314" y="176"/>
                  </a:moveTo>
                  <a:lnTo>
                    <a:pt x="314" y="30"/>
                  </a:lnTo>
                  <a:lnTo>
                    <a:pt x="314" y="30"/>
                  </a:lnTo>
                  <a:lnTo>
                    <a:pt x="294" y="20"/>
                  </a:lnTo>
                  <a:lnTo>
                    <a:pt x="294" y="176"/>
                  </a:lnTo>
                  <a:lnTo>
                    <a:pt x="294" y="176"/>
                  </a:lnTo>
                  <a:lnTo>
                    <a:pt x="286" y="180"/>
                  </a:lnTo>
                  <a:lnTo>
                    <a:pt x="280" y="184"/>
                  </a:lnTo>
                  <a:lnTo>
                    <a:pt x="274" y="192"/>
                  </a:lnTo>
                  <a:lnTo>
                    <a:pt x="272" y="200"/>
                  </a:lnTo>
                  <a:lnTo>
                    <a:pt x="232" y="200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0" y="220"/>
                  </a:lnTo>
                  <a:lnTo>
                    <a:pt x="272" y="220"/>
                  </a:lnTo>
                  <a:lnTo>
                    <a:pt x="272" y="220"/>
                  </a:lnTo>
                  <a:lnTo>
                    <a:pt x="274" y="228"/>
                  </a:lnTo>
                  <a:lnTo>
                    <a:pt x="280" y="234"/>
                  </a:lnTo>
                  <a:lnTo>
                    <a:pt x="286" y="240"/>
                  </a:lnTo>
                  <a:lnTo>
                    <a:pt x="294" y="244"/>
                  </a:lnTo>
                  <a:lnTo>
                    <a:pt x="294" y="288"/>
                  </a:lnTo>
                  <a:lnTo>
                    <a:pt x="294" y="288"/>
                  </a:lnTo>
                  <a:lnTo>
                    <a:pt x="294" y="298"/>
                  </a:lnTo>
                  <a:lnTo>
                    <a:pt x="290" y="308"/>
                  </a:lnTo>
                  <a:lnTo>
                    <a:pt x="286" y="316"/>
                  </a:lnTo>
                  <a:lnTo>
                    <a:pt x="280" y="324"/>
                  </a:lnTo>
                  <a:lnTo>
                    <a:pt x="272" y="330"/>
                  </a:lnTo>
                  <a:lnTo>
                    <a:pt x="264" y="334"/>
                  </a:lnTo>
                  <a:lnTo>
                    <a:pt x="254" y="338"/>
                  </a:lnTo>
                  <a:lnTo>
                    <a:pt x="244" y="338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0" y="328"/>
                  </a:lnTo>
                  <a:lnTo>
                    <a:pt x="222" y="320"/>
                  </a:lnTo>
                  <a:lnTo>
                    <a:pt x="212" y="316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188" y="316"/>
                  </a:lnTo>
                  <a:lnTo>
                    <a:pt x="178" y="322"/>
                  </a:lnTo>
                  <a:lnTo>
                    <a:pt x="170" y="332"/>
                  </a:lnTo>
                  <a:lnTo>
                    <a:pt x="166" y="342"/>
                  </a:lnTo>
                  <a:lnTo>
                    <a:pt x="166" y="342"/>
                  </a:lnTo>
                  <a:lnTo>
                    <a:pt x="146" y="350"/>
                  </a:lnTo>
                  <a:lnTo>
                    <a:pt x="128" y="362"/>
                  </a:lnTo>
                  <a:lnTo>
                    <a:pt x="112" y="378"/>
                  </a:lnTo>
                  <a:lnTo>
                    <a:pt x="100" y="396"/>
                  </a:lnTo>
                  <a:lnTo>
                    <a:pt x="100" y="396"/>
                  </a:lnTo>
                  <a:lnTo>
                    <a:pt x="118" y="404"/>
                  </a:lnTo>
                  <a:lnTo>
                    <a:pt x="118" y="404"/>
                  </a:lnTo>
                  <a:lnTo>
                    <a:pt x="128" y="390"/>
                  </a:lnTo>
                  <a:lnTo>
                    <a:pt x="140" y="378"/>
                  </a:lnTo>
                  <a:lnTo>
                    <a:pt x="152" y="370"/>
                  </a:lnTo>
                  <a:lnTo>
                    <a:pt x="168" y="362"/>
                  </a:lnTo>
                  <a:lnTo>
                    <a:pt x="168" y="362"/>
                  </a:lnTo>
                  <a:lnTo>
                    <a:pt x="174" y="372"/>
                  </a:lnTo>
                  <a:lnTo>
                    <a:pt x="182" y="378"/>
                  </a:lnTo>
                  <a:lnTo>
                    <a:pt x="190" y="382"/>
                  </a:lnTo>
                  <a:lnTo>
                    <a:pt x="200" y="384"/>
                  </a:lnTo>
                  <a:lnTo>
                    <a:pt x="200" y="384"/>
                  </a:lnTo>
                  <a:lnTo>
                    <a:pt x="212" y="382"/>
                  </a:lnTo>
                  <a:lnTo>
                    <a:pt x="222" y="378"/>
                  </a:lnTo>
                  <a:lnTo>
                    <a:pt x="230" y="370"/>
                  </a:lnTo>
                  <a:lnTo>
                    <a:pt x="234" y="358"/>
                  </a:lnTo>
                  <a:lnTo>
                    <a:pt x="244" y="358"/>
                  </a:lnTo>
                  <a:lnTo>
                    <a:pt x="244" y="358"/>
                  </a:lnTo>
                  <a:lnTo>
                    <a:pt x="258" y="358"/>
                  </a:lnTo>
                  <a:lnTo>
                    <a:pt x="272" y="354"/>
                  </a:lnTo>
                  <a:lnTo>
                    <a:pt x="284" y="346"/>
                  </a:lnTo>
                  <a:lnTo>
                    <a:pt x="294" y="338"/>
                  </a:lnTo>
                  <a:lnTo>
                    <a:pt x="302" y="328"/>
                  </a:lnTo>
                  <a:lnTo>
                    <a:pt x="310" y="316"/>
                  </a:lnTo>
                  <a:lnTo>
                    <a:pt x="314" y="302"/>
                  </a:lnTo>
                  <a:lnTo>
                    <a:pt x="314" y="288"/>
                  </a:lnTo>
                  <a:lnTo>
                    <a:pt x="314" y="288"/>
                  </a:lnTo>
                  <a:lnTo>
                    <a:pt x="314" y="288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24" y="240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38" y="220"/>
                  </a:lnTo>
                  <a:lnTo>
                    <a:pt x="414" y="220"/>
                  </a:lnTo>
                  <a:lnTo>
                    <a:pt x="414" y="220"/>
                  </a:lnTo>
                  <a:lnTo>
                    <a:pt x="414" y="210"/>
                  </a:lnTo>
                  <a:lnTo>
                    <a:pt x="414" y="210"/>
                  </a:lnTo>
                  <a:lnTo>
                    <a:pt x="414" y="200"/>
                  </a:lnTo>
                  <a:lnTo>
                    <a:pt x="338" y="200"/>
                  </a:lnTo>
                  <a:lnTo>
                    <a:pt x="338" y="200"/>
                  </a:lnTo>
                  <a:lnTo>
                    <a:pt x="336" y="192"/>
                  </a:lnTo>
                  <a:lnTo>
                    <a:pt x="330" y="184"/>
                  </a:lnTo>
                  <a:lnTo>
                    <a:pt x="324" y="180"/>
                  </a:lnTo>
                  <a:lnTo>
                    <a:pt x="314" y="176"/>
                  </a:lnTo>
                  <a:lnTo>
                    <a:pt x="314" y="176"/>
                  </a:lnTo>
                  <a:close/>
                  <a:moveTo>
                    <a:pt x="200" y="364"/>
                  </a:moveTo>
                  <a:lnTo>
                    <a:pt x="200" y="364"/>
                  </a:lnTo>
                  <a:lnTo>
                    <a:pt x="194" y="364"/>
                  </a:lnTo>
                  <a:lnTo>
                    <a:pt x="190" y="360"/>
                  </a:lnTo>
                  <a:lnTo>
                    <a:pt x="186" y="354"/>
                  </a:lnTo>
                  <a:lnTo>
                    <a:pt x="186" y="348"/>
                  </a:lnTo>
                  <a:lnTo>
                    <a:pt x="186" y="348"/>
                  </a:lnTo>
                  <a:lnTo>
                    <a:pt x="186" y="342"/>
                  </a:lnTo>
                  <a:lnTo>
                    <a:pt x="190" y="338"/>
                  </a:lnTo>
                  <a:lnTo>
                    <a:pt x="194" y="334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206" y="334"/>
                  </a:lnTo>
                  <a:lnTo>
                    <a:pt x="212" y="338"/>
                  </a:lnTo>
                  <a:lnTo>
                    <a:pt x="216" y="342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6" y="354"/>
                  </a:lnTo>
                  <a:lnTo>
                    <a:pt x="212" y="360"/>
                  </a:lnTo>
                  <a:lnTo>
                    <a:pt x="206" y="364"/>
                  </a:lnTo>
                  <a:lnTo>
                    <a:pt x="200" y="364"/>
                  </a:lnTo>
                  <a:lnTo>
                    <a:pt x="200" y="364"/>
                  </a:lnTo>
                  <a:close/>
                  <a:moveTo>
                    <a:pt x="334" y="118"/>
                  </a:moveTo>
                  <a:lnTo>
                    <a:pt x="394" y="118"/>
                  </a:lnTo>
                  <a:lnTo>
                    <a:pt x="394" y="118"/>
                  </a:lnTo>
                  <a:lnTo>
                    <a:pt x="402" y="138"/>
                  </a:lnTo>
                  <a:lnTo>
                    <a:pt x="334" y="138"/>
                  </a:lnTo>
                  <a:lnTo>
                    <a:pt x="334" y="118"/>
                  </a:lnTo>
                  <a:close/>
                  <a:moveTo>
                    <a:pt x="16" y="310"/>
                  </a:moveTo>
                  <a:lnTo>
                    <a:pt x="16" y="304"/>
                  </a:lnTo>
                  <a:lnTo>
                    <a:pt x="16" y="304"/>
                  </a:lnTo>
                  <a:lnTo>
                    <a:pt x="16" y="292"/>
                  </a:lnTo>
                  <a:lnTo>
                    <a:pt x="20" y="278"/>
                  </a:lnTo>
                  <a:lnTo>
                    <a:pt x="24" y="268"/>
                  </a:lnTo>
                  <a:lnTo>
                    <a:pt x="30" y="256"/>
                  </a:lnTo>
                  <a:lnTo>
                    <a:pt x="38" y="248"/>
                  </a:lnTo>
                  <a:lnTo>
                    <a:pt x="46" y="240"/>
                  </a:lnTo>
                  <a:lnTo>
                    <a:pt x="56" y="232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72" y="234"/>
                  </a:lnTo>
                  <a:lnTo>
                    <a:pt x="80" y="240"/>
                  </a:lnTo>
                  <a:lnTo>
                    <a:pt x="88" y="244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10" y="244"/>
                  </a:lnTo>
                  <a:lnTo>
                    <a:pt x="120" y="238"/>
                  </a:lnTo>
                  <a:lnTo>
                    <a:pt x="128" y="230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6" y="220"/>
                  </a:lnTo>
                  <a:lnTo>
                    <a:pt x="168" y="220"/>
                  </a:lnTo>
                  <a:lnTo>
                    <a:pt x="168" y="220"/>
                  </a:lnTo>
                  <a:lnTo>
                    <a:pt x="170" y="212"/>
                  </a:lnTo>
                  <a:lnTo>
                    <a:pt x="172" y="202"/>
                  </a:lnTo>
                  <a:lnTo>
                    <a:pt x="172" y="200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28" y="190"/>
                  </a:lnTo>
                  <a:lnTo>
                    <a:pt x="120" y="182"/>
                  </a:lnTo>
                  <a:lnTo>
                    <a:pt x="110" y="176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74" y="184"/>
                  </a:lnTo>
                  <a:lnTo>
                    <a:pt x="66" y="194"/>
                  </a:lnTo>
                  <a:lnTo>
                    <a:pt x="64" y="200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52" y="212"/>
                  </a:lnTo>
                  <a:lnTo>
                    <a:pt x="42" y="218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2"/>
                  </a:lnTo>
                  <a:lnTo>
                    <a:pt x="10" y="252"/>
                  </a:lnTo>
                  <a:lnTo>
                    <a:pt x="4" y="262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6" y="292"/>
                  </a:lnTo>
                  <a:lnTo>
                    <a:pt x="16" y="310"/>
                  </a:lnTo>
                  <a:lnTo>
                    <a:pt x="16" y="310"/>
                  </a:lnTo>
                  <a:close/>
                  <a:moveTo>
                    <a:pt x="98" y="194"/>
                  </a:moveTo>
                  <a:lnTo>
                    <a:pt x="98" y="194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2" y="204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0" y="220"/>
                  </a:lnTo>
                  <a:lnTo>
                    <a:pt x="104" y="224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2" y="224"/>
                  </a:lnTo>
                  <a:lnTo>
                    <a:pt x="88" y="220"/>
                  </a:lnTo>
                  <a:lnTo>
                    <a:pt x="84" y="216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84" y="204"/>
                  </a:lnTo>
                  <a:lnTo>
                    <a:pt x="88" y="198"/>
                  </a:lnTo>
                  <a:lnTo>
                    <a:pt x="92" y="196"/>
                  </a:lnTo>
                  <a:lnTo>
                    <a:pt x="98" y="194"/>
                  </a:lnTo>
                  <a:lnTo>
                    <a:pt x="98" y="194"/>
                  </a:lnTo>
                  <a:close/>
                  <a:moveTo>
                    <a:pt x="108" y="306"/>
                  </a:moveTo>
                  <a:lnTo>
                    <a:pt x="36" y="306"/>
                  </a:lnTo>
                  <a:lnTo>
                    <a:pt x="36" y="286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24" y="284"/>
                  </a:lnTo>
                  <a:lnTo>
                    <a:pt x="140" y="280"/>
                  </a:lnTo>
                  <a:lnTo>
                    <a:pt x="154" y="272"/>
                  </a:lnTo>
                  <a:lnTo>
                    <a:pt x="166" y="262"/>
                  </a:lnTo>
                  <a:lnTo>
                    <a:pt x="178" y="250"/>
                  </a:lnTo>
                  <a:lnTo>
                    <a:pt x="184" y="234"/>
                  </a:lnTo>
                  <a:lnTo>
                    <a:pt x="190" y="220"/>
                  </a:lnTo>
                  <a:lnTo>
                    <a:pt x="192" y="202"/>
                  </a:lnTo>
                  <a:lnTo>
                    <a:pt x="192" y="158"/>
                  </a:lnTo>
                  <a:lnTo>
                    <a:pt x="212" y="158"/>
                  </a:lnTo>
                  <a:lnTo>
                    <a:pt x="212" y="202"/>
                  </a:lnTo>
                  <a:lnTo>
                    <a:pt x="212" y="202"/>
                  </a:lnTo>
                  <a:lnTo>
                    <a:pt x="210" y="224"/>
                  </a:lnTo>
                  <a:lnTo>
                    <a:pt x="204" y="242"/>
                  </a:lnTo>
                  <a:lnTo>
                    <a:pt x="194" y="260"/>
                  </a:lnTo>
                  <a:lnTo>
                    <a:pt x="180" y="276"/>
                  </a:lnTo>
                  <a:lnTo>
                    <a:pt x="166" y="288"/>
                  </a:lnTo>
                  <a:lnTo>
                    <a:pt x="148" y="298"/>
                  </a:lnTo>
                  <a:lnTo>
                    <a:pt x="128" y="304"/>
                  </a:lnTo>
                  <a:lnTo>
                    <a:pt x="108" y="306"/>
                  </a:lnTo>
                  <a:lnTo>
                    <a:pt x="108" y="306"/>
                  </a:lnTo>
                  <a:close/>
                  <a:moveTo>
                    <a:pt x="192" y="68"/>
                  </a:moveTo>
                  <a:lnTo>
                    <a:pt x="192" y="98"/>
                  </a:lnTo>
                  <a:lnTo>
                    <a:pt x="212" y="98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2" y="64"/>
                  </a:lnTo>
                  <a:lnTo>
                    <a:pt x="230" y="56"/>
                  </a:lnTo>
                  <a:lnTo>
                    <a:pt x="236" y="46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0" y="16"/>
                  </a:lnTo>
                  <a:lnTo>
                    <a:pt x="226" y="10"/>
                  </a:lnTo>
                  <a:lnTo>
                    <a:pt x="222" y="6"/>
                  </a:lnTo>
                  <a:lnTo>
                    <a:pt x="216" y="2"/>
                  </a:lnTo>
                  <a:lnTo>
                    <a:pt x="208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2" y="6"/>
                  </a:lnTo>
                  <a:lnTo>
                    <a:pt x="176" y="10"/>
                  </a:lnTo>
                  <a:lnTo>
                    <a:pt x="172" y="16"/>
                  </a:lnTo>
                  <a:lnTo>
                    <a:pt x="168" y="22"/>
                  </a:lnTo>
                  <a:lnTo>
                    <a:pt x="166" y="28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8" y="46"/>
                  </a:lnTo>
                  <a:lnTo>
                    <a:pt x="174" y="56"/>
                  </a:lnTo>
                  <a:lnTo>
                    <a:pt x="182" y="64"/>
                  </a:lnTo>
                  <a:lnTo>
                    <a:pt x="192" y="68"/>
                  </a:lnTo>
                  <a:lnTo>
                    <a:pt x="192" y="68"/>
                  </a:lnTo>
                  <a:close/>
                  <a:moveTo>
                    <a:pt x="202" y="20"/>
                  </a:moveTo>
                  <a:lnTo>
                    <a:pt x="202" y="20"/>
                  </a:lnTo>
                  <a:lnTo>
                    <a:pt x="208" y="20"/>
                  </a:lnTo>
                  <a:lnTo>
                    <a:pt x="212" y="24"/>
                  </a:lnTo>
                  <a:lnTo>
                    <a:pt x="216" y="28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40"/>
                  </a:lnTo>
                  <a:lnTo>
                    <a:pt x="212" y="46"/>
                  </a:lnTo>
                  <a:lnTo>
                    <a:pt x="208" y="50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196" y="50"/>
                  </a:lnTo>
                  <a:lnTo>
                    <a:pt x="190" y="46"/>
                  </a:lnTo>
                  <a:lnTo>
                    <a:pt x="188" y="40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88" y="28"/>
                  </a:lnTo>
                  <a:lnTo>
                    <a:pt x="190" y="24"/>
                  </a:lnTo>
                  <a:lnTo>
                    <a:pt x="196" y="20"/>
                  </a:lnTo>
                  <a:lnTo>
                    <a:pt x="202" y="20"/>
                  </a:lnTo>
                  <a:lnTo>
                    <a:pt x="202" y="20"/>
                  </a:lnTo>
                  <a:close/>
                  <a:moveTo>
                    <a:pt x="10" y="118"/>
                  </a:moveTo>
                  <a:lnTo>
                    <a:pt x="274" y="118"/>
                  </a:lnTo>
                  <a:lnTo>
                    <a:pt x="274" y="138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10" y="118"/>
                  </a:lnTo>
                  <a:lnTo>
                    <a:pt x="10" y="118"/>
                  </a:lnTo>
                  <a:close/>
                </a:path>
              </a:pathLst>
            </a:custGeom>
            <a:solidFill>
              <a:srgbClr val="DC6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4842"/>
            <p:cNvSpPr>
              <a:spLocks noEditPoints="1"/>
            </p:cNvSpPr>
            <p:nvPr/>
          </p:nvSpPr>
          <p:spPr bwMode="auto">
            <a:xfrm>
              <a:off x="6666538" y="3416515"/>
              <a:ext cx="252000" cy="252000"/>
            </a:xfrm>
            <a:custGeom>
              <a:avLst/>
              <a:gdLst>
                <a:gd name="T0" fmla="*/ 52 w 308"/>
                <a:gd name="T1" fmla="*/ 4 h 292"/>
                <a:gd name="T2" fmla="*/ 244 w 308"/>
                <a:gd name="T3" fmla="*/ 0 h 292"/>
                <a:gd name="T4" fmla="*/ 308 w 308"/>
                <a:gd name="T5" fmla="*/ 68 h 292"/>
                <a:gd name="T6" fmla="*/ 304 w 308"/>
                <a:gd name="T7" fmla="*/ 266 h 292"/>
                <a:gd name="T8" fmla="*/ 248 w 308"/>
                <a:gd name="T9" fmla="*/ 292 h 292"/>
                <a:gd name="T10" fmla="*/ 16 w 308"/>
                <a:gd name="T11" fmla="*/ 292 h 292"/>
                <a:gd name="T12" fmla="*/ 4 w 308"/>
                <a:gd name="T13" fmla="*/ 266 h 292"/>
                <a:gd name="T14" fmla="*/ 0 w 308"/>
                <a:gd name="T15" fmla="*/ 68 h 292"/>
                <a:gd name="T16" fmla="*/ 16 w 308"/>
                <a:gd name="T17" fmla="*/ 52 h 292"/>
                <a:gd name="T18" fmla="*/ 304 w 308"/>
                <a:gd name="T19" fmla="*/ 56 h 292"/>
                <a:gd name="T20" fmla="*/ 166 w 308"/>
                <a:gd name="T21" fmla="*/ 162 h 292"/>
                <a:gd name="T22" fmla="*/ 154 w 308"/>
                <a:gd name="T23" fmla="*/ 124 h 292"/>
                <a:gd name="T24" fmla="*/ 114 w 308"/>
                <a:gd name="T25" fmla="*/ 98 h 292"/>
                <a:gd name="T26" fmla="*/ 74 w 308"/>
                <a:gd name="T27" fmla="*/ 100 h 292"/>
                <a:gd name="T28" fmla="*/ 40 w 308"/>
                <a:gd name="T29" fmla="*/ 136 h 292"/>
                <a:gd name="T30" fmla="*/ 36 w 308"/>
                <a:gd name="T31" fmla="*/ 174 h 292"/>
                <a:gd name="T32" fmla="*/ 64 w 308"/>
                <a:gd name="T33" fmla="*/ 216 h 292"/>
                <a:gd name="T34" fmla="*/ 100 w 308"/>
                <a:gd name="T35" fmla="*/ 228 h 292"/>
                <a:gd name="T36" fmla="*/ 146 w 308"/>
                <a:gd name="T37" fmla="*/ 208 h 292"/>
                <a:gd name="T38" fmla="*/ 166 w 308"/>
                <a:gd name="T39" fmla="*/ 162 h 292"/>
                <a:gd name="T40" fmla="*/ 268 w 308"/>
                <a:gd name="T41" fmla="*/ 110 h 292"/>
                <a:gd name="T42" fmla="*/ 244 w 308"/>
                <a:gd name="T43" fmla="*/ 96 h 292"/>
                <a:gd name="T44" fmla="*/ 218 w 308"/>
                <a:gd name="T45" fmla="*/ 120 h 292"/>
                <a:gd name="T46" fmla="*/ 226 w 308"/>
                <a:gd name="T47" fmla="*/ 140 h 292"/>
                <a:gd name="T48" fmla="*/ 232 w 308"/>
                <a:gd name="T49" fmla="*/ 222 h 292"/>
                <a:gd name="T50" fmla="*/ 244 w 308"/>
                <a:gd name="T51" fmla="*/ 230 h 292"/>
                <a:gd name="T52" fmla="*/ 256 w 308"/>
                <a:gd name="T53" fmla="*/ 218 h 292"/>
                <a:gd name="T54" fmla="*/ 266 w 308"/>
                <a:gd name="T55" fmla="*/ 134 h 292"/>
                <a:gd name="T56" fmla="*/ 142 w 308"/>
                <a:gd name="T57" fmla="*/ 168 h 292"/>
                <a:gd name="T58" fmla="*/ 140 w 308"/>
                <a:gd name="T59" fmla="*/ 192 h 292"/>
                <a:gd name="T60" fmla="*/ 124 w 308"/>
                <a:gd name="T61" fmla="*/ 186 h 292"/>
                <a:gd name="T62" fmla="*/ 130 w 308"/>
                <a:gd name="T63" fmla="*/ 202 h 292"/>
                <a:gd name="T64" fmla="*/ 108 w 308"/>
                <a:gd name="T65" fmla="*/ 204 h 292"/>
                <a:gd name="T66" fmla="*/ 100 w 308"/>
                <a:gd name="T67" fmla="*/ 196 h 292"/>
                <a:gd name="T68" fmla="*/ 92 w 308"/>
                <a:gd name="T69" fmla="*/ 212 h 292"/>
                <a:gd name="T70" fmla="*/ 76 w 308"/>
                <a:gd name="T71" fmla="*/ 196 h 292"/>
                <a:gd name="T72" fmla="*/ 70 w 308"/>
                <a:gd name="T73" fmla="*/ 184 h 292"/>
                <a:gd name="T74" fmla="*/ 54 w 308"/>
                <a:gd name="T75" fmla="*/ 180 h 292"/>
                <a:gd name="T76" fmla="*/ 64 w 308"/>
                <a:gd name="T77" fmla="*/ 166 h 292"/>
                <a:gd name="T78" fmla="*/ 58 w 308"/>
                <a:gd name="T79" fmla="*/ 154 h 292"/>
                <a:gd name="T80" fmla="*/ 60 w 308"/>
                <a:gd name="T81" fmla="*/ 132 h 292"/>
                <a:gd name="T82" fmla="*/ 70 w 308"/>
                <a:gd name="T83" fmla="*/ 140 h 292"/>
                <a:gd name="T84" fmla="*/ 76 w 308"/>
                <a:gd name="T85" fmla="*/ 126 h 292"/>
                <a:gd name="T86" fmla="*/ 92 w 308"/>
                <a:gd name="T87" fmla="*/ 112 h 292"/>
                <a:gd name="T88" fmla="*/ 100 w 308"/>
                <a:gd name="T89" fmla="*/ 128 h 292"/>
                <a:gd name="T90" fmla="*/ 108 w 308"/>
                <a:gd name="T91" fmla="*/ 112 h 292"/>
                <a:gd name="T92" fmla="*/ 124 w 308"/>
                <a:gd name="T93" fmla="*/ 126 h 292"/>
                <a:gd name="T94" fmla="*/ 124 w 308"/>
                <a:gd name="T95" fmla="*/ 138 h 292"/>
                <a:gd name="T96" fmla="*/ 140 w 308"/>
                <a:gd name="T97" fmla="*/ 130 h 292"/>
                <a:gd name="T98" fmla="*/ 142 w 308"/>
                <a:gd name="T99" fmla="*/ 154 h 292"/>
                <a:gd name="T100" fmla="*/ 134 w 308"/>
                <a:gd name="T101" fmla="*/ 162 h 292"/>
                <a:gd name="T102" fmla="*/ 120 w 308"/>
                <a:gd name="T103" fmla="*/ 162 h 292"/>
                <a:gd name="T104" fmla="*/ 108 w 308"/>
                <a:gd name="T105" fmla="*/ 142 h 292"/>
                <a:gd name="T106" fmla="*/ 86 w 308"/>
                <a:gd name="T107" fmla="*/ 146 h 292"/>
                <a:gd name="T108" fmla="*/ 82 w 308"/>
                <a:gd name="T109" fmla="*/ 170 h 292"/>
                <a:gd name="T110" fmla="*/ 100 w 308"/>
                <a:gd name="T111" fmla="*/ 182 h 292"/>
                <a:gd name="T112" fmla="*/ 120 w 308"/>
                <a:gd name="T113" fmla="*/ 16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8" h="292">
                  <a:moveTo>
                    <a:pt x="290" y="32"/>
                  </a:moveTo>
                  <a:lnTo>
                    <a:pt x="18" y="3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56" y="4"/>
                  </a:lnTo>
                  <a:lnTo>
                    <a:pt x="290" y="32"/>
                  </a:lnTo>
                  <a:close/>
                  <a:moveTo>
                    <a:pt x="308" y="68"/>
                  </a:moveTo>
                  <a:lnTo>
                    <a:pt x="308" y="256"/>
                  </a:lnTo>
                  <a:lnTo>
                    <a:pt x="308" y="256"/>
                  </a:lnTo>
                  <a:lnTo>
                    <a:pt x="308" y="262"/>
                  </a:lnTo>
                  <a:lnTo>
                    <a:pt x="304" y="266"/>
                  </a:lnTo>
                  <a:lnTo>
                    <a:pt x="298" y="270"/>
                  </a:lnTo>
                  <a:lnTo>
                    <a:pt x="292" y="272"/>
                  </a:lnTo>
                  <a:lnTo>
                    <a:pt x="292" y="292"/>
                  </a:lnTo>
                  <a:lnTo>
                    <a:pt x="248" y="292"/>
                  </a:lnTo>
                  <a:lnTo>
                    <a:pt x="248" y="272"/>
                  </a:lnTo>
                  <a:lnTo>
                    <a:pt x="60" y="272"/>
                  </a:lnTo>
                  <a:lnTo>
                    <a:pt x="60" y="292"/>
                  </a:lnTo>
                  <a:lnTo>
                    <a:pt x="16" y="292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0" y="262"/>
                  </a:lnTo>
                  <a:lnTo>
                    <a:pt x="0" y="2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4" y="56"/>
                  </a:lnTo>
                  <a:lnTo>
                    <a:pt x="10" y="52"/>
                  </a:lnTo>
                  <a:lnTo>
                    <a:pt x="16" y="52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8" y="52"/>
                  </a:lnTo>
                  <a:lnTo>
                    <a:pt x="304" y="56"/>
                  </a:lnTo>
                  <a:lnTo>
                    <a:pt x="308" y="62"/>
                  </a:lnTo>
                  <a:lnTo>
                    <a:pt x="308" y="68"/>
                  </a:lnTo>
                  <a:lnTo>
                    <a:pt x="308" y="68"/>
                  </a:lnTo>
                  <a:close/>
                  <a:moveTo>
                    <a:pt x="166" y="162"/>
                  </a:moveTo>
                  <a:lnTo>
                    <a:pt x="166" y="162"/>
                  </a:lnTo>
                  <a:lnTo>
                    <a:pt x="164" y="148"/>
                  </a:lnTo>
                  <a:lnTo>
                    <a:pt x="160" y="136"/>
                  </a:lnTo>
                  <a:lnTo>
                    <a:pt x="154" y="124"/>
                  </a:lnTo>
                  <a:lnTo>
                    <a:pt x="146" y="114"/>
                  </a:lnTo>
                  <a:lnTo>
                    <a:pt x="136" y="106"/>
                  </a:lnTo>
                  <a:lnTo>
                    <a:pt x="126" y="100"/>
                  </a:lnTo>
                  <a:lnTo>
                    <a:pt x="114" y="98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86" y="98"/>
                  </a:lnTo>
                  <a:lnTo>
                    <a:pt x="74" y="100"/>
                  </a:lnTo>
                  <a:lnTo>
                    <a:pt x="64" y="106"/>
                  </a:lnTo>
                  <a:lnTo>
                    <a:pt x="54" y="114"/>
                  </a:lnTo>
                  <a:lnTo>
                    <a:pt x="46" y="124"/>
                  </a:lnTo>
                  <a:lnTo>
                    <a:pt x="40" y="136"/>
                  </a:lnTo>
                  <a:lnTo>
                    <a:pt x="36" y="148"/>
                  </a:lnTo>
                  <a:lnTo>
                    <a:pt x="34" y="162"/>
                  </a:lnTo>
                  <a:lnTo>
                    <a:pt x="34" y="162"/>
                  </a:lnTo>
                  <a:lnTo>
                    <a:pt x="36" y="174"/>
                  </a:lnTo>
                  <a:lnTo>
                    <a:pt x="40" y="186"/>
                  </a:lnTo>
                  <a:lnTo>
                    <a:pt x="46" y="198"/>
                  </a:lnTo>
                  <a:lnTo>
                    <a:pt x="54" y="208"/>
                  </a:lnTo>
                  <a:lnTo>
                    <a:pt x="64" y="216"/>
                  </a:lnTo>
                  <a:lnTo>
                    <a:pt x="74" y="222"/>
                  </a:lnTo>
                  <a:lnTo>
                    <a:pt x="86" y="226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4" y="226"/>
                  </a:lnTo>
                  <a:lnTo>
                    <a:pt x="126" y="222"/>
                  </a:lnTo>
                  <a:lnTo>
                    <a:pt x="136" y="216"/>
                  </a:lnTo>
                  <a:lnTo>
                    <a:pt x="146" y="208"/>
                  </a:lnTo>
                  <a:lnTo>
                    <a:pt x="154" y="198"/>
                  </a:lnTo>
                  <a:lnTo>
                    <a:pt x="160" y="186"/>
                  </a:lnTo>
                  <a:lnTo>
                    <a:pt x="164" y="174"/>
                  </a:lnTo>
                  <a:lnTo>
                    <a:pt x="166" y="162"/>
                  </a:lnTo>
                  <a:lnTo>
                    <a:pt x="166" y="162"/>
                  </a:lnTo>
                  <a:close/>
                  <a:moveTo>
                    <a:pt x="270" y="120"/>
                  </a:moveTo>
                  <a:lnTo>
                    <a:pt x="270" y="120"/>
                  </a:lnTo>
                  <a:lnTo>
                    <a:pt x="268" y="110"/>
                  </a:lnTo>
                  <a:lnTo>
                    <a:pt x="262" y="102"/>
                  </a:lnTo>
                  <a:lnTo>
                    <a:pt x="254" y="98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34" y="98"/>
                  </a:lnTo>
                  <a:lnTo>
                    <a:pt x="226" y="102"/>
                  </a:lnTo>
                  <a:lnTo>
                    <a:pt x="220" y="11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0" y="128"/>
                  </a:lnTo>
                  <a:lnTo>
                    <a:pt x="222" y="134"/>
                  </a:lnTo>
                  <a:lnTo>
                    <a:pt x="226" y="140"/>
                  </a:lnTo>
                  <a:lnTo>
                    <a:pt x="232" y="144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2" y="222"/>
                  </a:lnTo>
                  <a:lnTo>
                    <a:pt x="236" y="226"/>
                  </a:lnTo>
                  <a:lnTo>
                    <a:pt x="240" y="228"/>
                  </a:lnTo>
                  <a:lnTo>
                    <a:pt x="244" y="230"/>
                  </a:lnTo>
                  <a:lnTo>
                    <a:pt x="244" y="230"/>
                  </a:lnTo>
                  <a:lnTo>
                    <a:pt x="248" y="228"/>
                  </a:lnTo>
                  <a:lnTo>
                    <a:pt x="252" y="226"/>
                  </a:lnTo>
                  <a:lnTo>
                    <a:pt x="256" y="222"/>
                  </a:lnTo>
                  <a:lnTo>
                    <a:pt x="256" y="218"/>
                  </a:lnTo>
                  <a:lnTo>
                    <a:pt x="256" y="144"/>
                  </a:lnTo>
                  <a:lnTo>
                    <a:pt x="256" y="144"/>
                  </a:lnTo>
                  <a:lnTo>
                    <a:pt x="262" y="140"/>
                  </a:lnTo>
                  <a:lnTo>
                    <a:pt x="266" y="134"/>
                  </a:lnTo>
                  <a:lnTo>
                    <a:pt x="268" y="128"/>
                  </a:lnTo>
                  <a:lnTo>
                    <a:pt x="270" y="120"/>
                  </a:lnTo>
                  <a:lnTo>
                    <a:pt x="270" y="120"/>
                  </a:lnTo>
                  <a:close/>
                  <a:moveTo>
                    <a:pt x="142" y="168"/>
                  </a:moveTo>
                  <a:lnTo>
                    <a:pt x="150" y="168"/>
                  </a:lnTo>
                  <a:lnTo>
                    <a:pt x="150" y="168"/>
                  </a:lnTo>
                  <a:lnTo>
                    <a:pt x="146" y="180"/>
                  </a:lnTo>
                  <a:lnTo>
                    <a:pt x="140" y="19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0" y="184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2" y="190"/>
                  </a:lnTo>
                  <a:lnTo>
                    <a:pt x="124" y="19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20" y="208"/>
                  </a:lnTo>
                  <a:lnTo>
                    <a:pt x="108" y="212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6" y="198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8"/>
                  </a:lnTo>
                  <a:lnTo>
                    <a:pt x="92" y="204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80" y="208"/>
                  </a:lnTo>
                  <a:lnTo>
                    <a:pt x="70" y="202"/>
                  </a:lnTo>
                  <a:lnTo>
                    <a:pt x="76" y="196"/>
                  </a:lnTo>
                  <a:lnTo>
                    <a:pt x="76" y="196"/>
                  </a:lnTo>
                  <a:lnTo>
                    <a:pt x="78" y="190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0" y="184"/>
                  </a:lnTo>
                  <a:lnTo>
                    <a:pt x="66" y="186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4" y="180"/>
                  </a:lnTo>
                  <a:lnTo>
                    <a:pt x="50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64" y="166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4" y="156"/>
                  </a:lnTo>
                  <a:lnTo>
                    <a:pt x="58" y="154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42"/>
                  </a:lnTo>
                  <a:lnTo>
                    <a:pt x="60" y="132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80" y="114"/>
                  </a:lnTo>
                  <a:lnTo>
                    <a:pt x="92" y="112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4" y="124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6" y="124"/>
                  </a:lnTo>
                  <a:lnTo>
                    <a:pt x="108" y="120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20" y="114"/>
                  </a:lnTo>
                  <a:lnTo>
                    <a:pt x="130" y="120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2" y="132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4" y="138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6" y="142"/>
                  </a:lnTo>
                  <a:lnTo>
                    <a:pt x="150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6" y="166"/>
                  </a:lnTo>
                  <a:lnTo>
                    <a:pt x="142" y="168"/>
                  </a:lnTo>
                  <a:lnTo>
                    <a:pt x="142" y="168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18" y="154"/>
                  </a:lnTo>
                  <a:lnTo>
                    <a:pt x="114" y="146"/>
                  </a:lnTo>
                  <a:lnTo>
                    <a:pt x="108" y="142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2" y="142"/>
                  </a:lnTo>
                  <a:lnTo>
                    <a:pt x="86" y="146"/>
                  </a:lnTo>
                  <a:lnTo>
                    <a:pt x="82" y="154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2" y="170"/>
                  </a:lnTo>
                  <a:lnTo>
                    <a:pt x="86" y="176"/>
                  </a:lnTo>
                  <a:lnTo>
                    <a:pt x="92" y="180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8" y="180"/>
                  </a:lnTo>
                  <a:lnTo>
                    <a:pt x="114" y="176"/>
                  </a:lnTo>
                  <a:lnTo>
                    <a:pt x="118" y="170"/>
                  </a:lnTo>
                  <a:lnTo>
                    <a:pt x="120" y="162"/>
                  </a:lnTo>
                  <a:lnTo>
                    <a:pt x="120" y="162"/>
                  </a:lnTo>
                  <a:close/>
                </a:path>
              </a:pathLst>
            </a:custGeom>
            <a:solidFill>
              <a:srgbClr val="DC6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288103" y="3761791"/>
              <a:ext cx="324000" cy="252000"/>
              <a:chOff x="989076" y="4725144"/>
              <a:chExt cx="456858" cy="369812"/>
            </a:xfrm>
          </p:grpSpPr>
          <p:sp>
            <p:nvSpPr>
              <p:cNvPr id="207" name="Isosceles Triangle 271"/>
              <p:cNvSpPr/>
              <p:nvPr/>
            </p:nvSpPr>
            <p:spPr bwMode="ltGray">
              <a:xfrm rot="5400000">
                <a:off x="960638" y="4856743"/>
                <a:ext cx="148052" cy="91175"/>
              </a:xfrm>
              <a:prstGeom prst="triangle">
                <a:avLst/>
              </a:prstGeom>
              <a:solidFill>
                <a:srgbClr val="60232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208" name="Isosceles Triangle 272"/>
              <p:cNvSpPr/>
              <p:nvPr/>
            </p:nvSpPr>
            <p:spPr bwMode="ltGray">
              <a:xfrm rot="5400000">
                <a:off x="1033093" y="4828185"/>
                <a:ext cx="252618" cy="155572"/>
              </a:xfrm>
              <a:prstGeom prst="triangle">
                <a:avLst/>
              </a:prstGeom>
              <a:solidFill>
                <a:srgbClr val="60232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209" name="Isosceles Triangle 273"/>
              <p:cNvSpPr/>
              <p:nvPr/>
            </p:nvSpPr>
            <p:spPr bwMode="ltGray">
              <a:xfrm rot="5400000">
                <a:off x="1147156" y="4796178"/>
                <a:ext cx="369812" cy="227744"/>
              </a:xfrm>
              <a:prstGeom prst="triangle">
                <a:avLst/>
              </a:prstGeom>
              <a:solidFill>
                <a:srgbClr val="60232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12" name="Freeform 56"/>
            <p:cNvSpPr>
              <a:spLocks noEditPoints="1"/>
            </p:cNvSpPr>
            <p:nvPr/>
          </p:nvSpPr>
          <p:spPr bwMode="auto">
            <a:xfrm>
              <a:off x="2306614" y="4130383"/>
              <a:ext cx="324000" cy="324000"/>
            </a:xfrm>
            <a:custGeom>
              <a:avLst/>
              <a:gdLst>
                <a:gd name="T0" fmla="*/ 132 w 797"/>
                <a:gd name="T1" fmla="*/ 465 h 680"/>
                <a:gd name="T2" fmla="*/ 147 w 797"/>
                <a:gd name="T3" fmla="*/ 438 h 680"/>
                <a:gd name="T4" fmla="*/ 165 w 797"/>
                <a:gd name="T5" fmla="*/ 412 h 680"/>
                <a:gd name="T6" fmla="*/ 191 w 797"/>
                <a:gd name="T7" fmla="*/ 382 h 680"/>
                <a:gd name="T8" fmla="*/ 227 w 797"/>
                <a:gd name="T9" fmla="*/ 351 h 680"/>
                <a:gd name="T10" fmla="*/ 273 w 797"/>
                <a:gd name="T11" fmla="*/ 324 h 680"/>
                <a:gd name="T12" fmla="*/ 301 w 797"/>
                <a:gd name="T13" fmla="*/ 313 h 680"/>
                <a:gd name="T14" fmla="*/ 329 w 797"/>
                <a:gd name="T15" fmla="*/ 306 h 680"/>
                <a:gd name="T16" fmla="*/ 363 w 797"/>
                <a:gd name="T17" fmla="*/ 300 h 680"/>
                <a:gd name="T18" fmla="*/ 398 w 797"/>
                <a:gd name="T19" fmla="*/ 299 h 680"/>
                <a:gd name="T20" fmla="*/ 498 w 797"/>
                <a:gd name="T21" fmla="*/ 414 h 680"/>
                <a:gd name="T22" fmla="*/ 498 w 797"/>
                <a:gd name="T23" fmla="*/ 0 h 680"/>
                <a:gd name="T24" fmla="*/ 465 w 797"/>
                <a:gd name="T25" fmla="*/ 116 h 680"/>
                <a:gd name="T26" fmla="*/ 445 w 797"/>
                <a:gd name="T27" fmla="*/ 118 h 680"/>
                <a:gd name="T28" fmla="*/ 408 w 797"/>
                <a:gd name="T29" fmla="*/ 124 h 680"/>
                <a:gd name="T30" fmla="*/ 373 w 797"/>
                <a:gd name="T31" fmla="*/ 132 h 680"/>
                <a:gd name="T32" fmla="*/ 339 w 797"/>
                <a:gd name="T33" fmla="*/ 144 h 680"/>
                <a:gd name="T34" fmla="*/ 309 w 797"/>
                <a:gd name="T35" fmla="*/ 157 h 680"/>
                <a:gd name="T36" fmla="*/ 280 w 797"/>
                <a:gd name="T37" fmla="*/ 174 h 680"/>
                <a:gd name="T38" fmla="*/ 254 w 797"/>
                <a:gd name="T39" fmla="*/ 192 h 680"/>
                <a:gd name="T40" fmla="*/ 231 w 797"/>
                <a:gd name="T41" fmla="*/ 214 h 680"/>
                <a:gd name="T42" fmla="*/ 209 w 797"/>
                <a:gd name="T43" fmla="*/ 236 h 680"/>
                <a:gd name="T44" fmla="*/ 190 w 797"/>
                <a:gd name="T45" fmla="*/ 262 h 680"/>
                <a:gd name="T46" fmla="*/ 174 w 797"/>
                <a:gd name="T47" fmla="*/ 288 h 680"/>
                <a:gd name="T48" fmla="*/ 161 w 797"/>
                <a:gd name="T49" fmla="*/ 317 h 680"/>
                <a:gd name="T50" fmla="*/ 150 w 797"/>
                <a:gd name="T51" fmla="*/ 347 h 680"/>
                <a:gd name="T52" fmla="*/ 142 w 797"/>
                <a:gd name="T53" fmla="*/ 380 h 680"/>
                <a:gd name="T54" fmla="*/ 136 w 797"/>
                <a:gd name="T55" fmla="*/ 412 h 680"/>
                <a:gd name="T56" fmla="*/ 132 w 797"/>
                <a:gd name="T57" fmla="*/ 465 h 680"/>
                <a:gd name="T58" fmla="*/ 664 w 797"/>
                <a:gd name="T59" fmla="*/ 614 h 680"/>
                <a:gd name="T60" fmla="*/ 66 w 797"/>
                <a:gd name="T61" fmla="*/ 182 h 680"/>
                <a:gd name="T62" fmla="*/ 257 w 797"/>
                <a:gd name="T63" fmla="*/ 116 h 680"/>
                <a:gd name="T64" fmla="*/ 0 w 797"/>
                <a:gd name="T65" fmla="*/ 680 h 680"/>
                <a:gd name="T66" fmla="*/ 731 w 797"/>
                <a:gd name="T67" fmla="*/ 331 h 680"/>
                <a:gd name="T68" fmla="*/ 664 w 797"/>
                <a:gd name="T69" fmla="*/ 61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7" h="680">
                  <a:moveTo>
                    <a:pt x="132" y="465"/>
                  </a:moveTo>
                  <a:lnTo>
                    <a:pt x="132" y="465"/>
                  </a:lnTo>
                  <a:lnTo>
                    <a:pt x="136" y="458"/>
                  </a:lnTo>
                  <a:lnTo>
                    <a:pt x="147" y="438"/>
                  </a:lnTo>
                  <a:lnTo>
                    <a:pt x="154" y="426"/>
                  </a:lnTo>
                  <a:lnTo>
                    <a:pt x="165" y="412"/>
                  </a:lnTo>
                  <a:lnTo>
                    <a:pt x="177" y="398"/>
                  </a:lnTo>
                  <a:lnTo>
                    <a:pt x="191" y="382"/>
                  </a:lnTo>
                  <a:lnTo>
                    <a:pt x="208" y="366"/>
                  </a:lnTo>
                  <a:lnTo>
                    <a:pt x="227" y="351"/>
                  </a:lnTo>
                  <a:lnTo>
                    <a:pt x="249" y="337"/>
                  </a:lnTo>
                  <a:lnTo>
                    <a:pt x="273" y="324"/>
                  </a:lnTo>
                  <a:lnTo>
                    <a:pt x="286" y="319"/>
                  </a:lnTo>
                  <a:lnTo>
                    <a:pt x="301" y="313"/>
                  </a:lnTo>
                  <a:lnTo>
                    <a:pt x="315" y="310"/>
                  </a:lnTo>
                  <a:lnTo>
                    <a:pt x="329" y="306"/>
                  </a:lnTo>
                  <a:lnTo>
                    <a:pt x="346" y="303"/>
                  </a:lnTo>
                  <a:lnTo>
                    <a:pt x="363" y="300"/>
                  </a:lnTo>
                  <a:lnTo>
                    <a:pt x="380" y="299"/>
                  </a:lnTo>
                  <a:lnTo>
                    <a:pt x="398" y="299"/>
                  </a:lnTo>
                  <a:lnTo>
                    <a:pt x="498" y="299"/>
                  </a:lnTo>
                  <a:lnTo>
                    <a:pt x="498" y="414"/>
                  </a:lnTo>
                  <a:lnTo>
                    <a:pt x="797" y="208"/>
                  </a:lnTo>
                  <a:lnTo>
                    <a:pt x="498" y="0"/>
                  </a:lnTo>
                  <a:lnTo>
                    <a:pt x="498" y="116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45" y="118"/>
                  </a:lnTo>
                  <a:lnTo>
                    <a:pt x="427" y="120"/>
                  </a:lnTo>
                  <a:lnTo>
                    <a:pt x="408" y="124"/>
                  </a:lnTo>
                  <a:lnTo>
                    <a:pt x="389" y="127"/>
                  </a:lnTo>
                  <a:lnTo>
                    <a:pt x="373" y="132"/>
                  </a:lnTo>
                  <a:lnTo>
                    <a:pt x="356" y="138"/>
                  </a:lnTo>
                  <a:lnTo>
                    <a:pt x="339" y="144"/>
                  </a:lnTo>
                  <a:lnTo>
                    <a:pt x="323" y="150"/>
                  </a:lnTo>
                  <a:lnTo>
                    <a:pt x="309" y="157"/>
                  </a:lnTo>
                  <a:lnTo>
                    <a:pt x="295" y="166"/>
                  </a:lnTo>
                  <a:lnTo>
                    <a:pt x="280" y="174"/>
                  </a:lnTo>
                  <a:lnTo>
                    <a:pt x="267" y="182"/>
                  </a:lnTo>
                  <a:lnTo>
                    <a:pt x="254" y="192"/>
                  </a:lnTo>
                  <a:lnTo>
                    <a:pt x="242" y="203"/>
                  </a:lnTo>
                  <a:lnTo>
                    <a:pt x="231" y="214"/>
                  </a:lnTo>
                  <a:lnTo>
                    <a:pt x="220" y="224"/>
                  </a:lnTo>
                  <a:lnTo>
                    <a:pt x="209" y="236"/>
                  </a:lnTo>
                  <a:lnTo>
                    <a:pt x="200" y="249"/>
                  </a:lnTo>
                  <a:lnTo>
                    <a:pt x="190" y="262"/>
                  </a:lnTo>
                  <a:lnTo>
                    <a:pt x="182" y="275"/>
                  </a:lnTo>
                  <a:lnTo>
                    <a:pt x="174" y="288"/>
                  </a:lnTo>
                  <a:lnTo>
                    <a:pt x="167" y="303"/>
                  </a:lnTo>
                  <a:lnTo>
                    <a:pt x="161" y="317"/>
                  </a:lnTo>
                  <a:lnTo>
                    <a:pt x="155" y="333"/>
                  </a:lnTo>
                  <a:lnTo>
                    <a:pt x="150" y="347"/>
                  </a:lnTo>
                  <a:lnTo>
                    <a:pt x="146" y="364"/>
                  </a:lnTo>
                  <a:lnTo>
                    <a:pt x="142" y="380"/>
                  </a:lnTo>
                  <a:lnTo>
                    <a:pt x="138" y="396"/>
                  </a:lnTo>
                  <a:lnTo>
                    <a:pt x="136" y="412"/>
                  </a:lnTo>
                  <a:lnTo>
                    <a:pt x="135" y="430"/>
                  </a:lnTo>
                  <a:lnTo>
                    <a:pt x="132" y="465"/>
                  </a:lnTo>
                  <a:lnTo>
                    <a:pt x="132" y="465"/>
                  </a:lnTo>
                  <a:close/>
                  <a:moveTo>
                    <a:pt x="664" y="614"/>
                  </a:moveTo>
                  <a:lnTo>
                    <a:pt x="66" y="614"/>
                  </a:lnTo>
                  <a:lnTo>
                    <a:pt x="66" y="182"/>
                  </a:lnTo>
                  <a:lnTo>
                    <a:pt x="177" y="182"/>
                  </a:lnTo>
                  <a:lnTo>
                    <a:pt x="257" y="116"/>
                  </a:lnTo>
                  <a:lnTo>
                    <a:pt x="0" y="116"/>
                  </a:lnTo>
                  <a:lnTo>
                    <a:pt x="0" y="680"/>
                  </a:lnTo>
                  <a:lnTo>
                    <a:pt x="731" y="680"/>
                  </a:lnTo>
                  <a:lnTo>
                    <a:pt x="731" y="331"/>
                  </a:lnTo>
                  <a:lnTo>
                    <a:pt x="664" y="390"/>
                  </a:lnTo>
                  <a:lnTo>
                    <a:pt x="664" y="61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77190" y="4498800"/>
              <a:ext cx="252000" cy="252000"/>
              <a:chOff x="986715" y="4469000"/>
              <a:chExt cx="387060" cy="367426"/>
            </a:xfrm>
          </p:grpSpPr>
          <p:sp>
            <p:nvSpPr>
              <p:cNvPr id="213" name="Freeform 171"/>
              <p:cNvSpPr>
                <a:spLocks/>
              </p:cNvSpPr>
              <p:nvPr/>
            </p:nvSpPr>
            <p:spPr bwMode="auto">
              <a:xfrm>
                <a:off x="1000739" y="4469000"/>
                <a:ext cx="217371" cy="89753"/>
              </a:xfrm>
              <a:custGeom>
                <a:avLst/>
                <a:gdLst>
                  <a:gd name="T0" fmla="*/ 19 w 155"/>
                  <a:gd name="T1" fmla="*/ 48 h 64"/>
                  <a:gd name="T2" fmla="*/ 19 w 155"/>
                  <a:gd name="T3" fmla="*/ 48 h 64"/>
                  <a:gd name="T4" fmla="*/ 19 w 155"/>
                  <a:gd name="T5" fmla="*/ 42 h 64"/>
                  <a:gd name="T6" fmla="*/ 22 w 155"/>
                  <a:gd name="T7" fmla="*/ 36 h 64"/>
                  <a:gd name="T8" fmla="*/ 23 w 155"/>
                  <a:gd name="T9" fmla="*/ 32 h 64"/>
                  <a:gd name="T10" fmla="*/ 27 w 155"/>
                  <a:gd name="T11" fmla="*/ 28 h 64"/>
                  <a:gd name="T12" fmla="*/ 32 w 155"/>
                  <a:gd name="T13" fmla="*/ 25 h 64"/>
                  <a:gd name="T14" fmla="*/ 36 w 155"/>
                  <a:gd name="T15" fmla="*/ 22 h 64"/>
                  <a:gd name="T16" fmla="*/ 40 w 155"/>
                  <a:gd name="T17" fmla="*/ 21 h 64"/>
                  <a:gd name="T18" fmla="*/ 46 w 155"/>
                  <a:gd name="T19" fmla="*/ 19 h 64"/>
                  <a:gd name="T20" fmla="*/ 109 w 155"/>
                  <a:gd name="T21" fmla="*/ 19 h 64"/>
                  <a:gd name="T22" fmla="*/ 109 w 155"/>
                  <a:gd name="T23" fmla="*/ 19 h 64"/>
                  <a:gd name="T24" fmla="*/ 115 w 155"/>
                  <a:gd name="T25" fmla="*/ 21 h 64"/>
                  <a:gd name="T26" fmla="*/ 121 w 155"/>
                  <a:gd name="T27" fmla="*/ 22 h 64"/>
                  <a:gd name="T28" fmla="*/ 125 w 155"/>
                  <a:gd name="T29" fmla="*/ 25 h 64"/>
                  <a:gd name="T30" fmla="*/ 129 w 155"/>
                  <a:gd name="T31" fmla="*/ 28 h 64"/>
                  <a:gd name="T32" fmla="*/ 132 w 155"/>
                  <a:gd name="T33" fmla="*/ 32 h 64"/>
                  <a:gd name="T34" fmla="*/ 135 w 155"/>
                  <a:gd name="T35" fmla="*/ 36 h 64"/>
                  <a:gd name="T36" fmla="*/ 137 w 155"/>
                  <a:gd name="T37" fmla="*/ 42 h 64"/>
                  <a:gd name="T38" fmla="*/ 137 w 155"/>
                  <a:gd name="T39" fmla="*/ 48 h 64"/>
                  <a:gd name="T40" fmla="*/ 137 w 155"/>
                  <a:gd name="T41" fmla="*/ 64 h 64"/>
                  <a:gd name="T42" fmla="*/ 155 w 155"/>
                  <a:gd name="T43" fmla="*/ 64 h 64"/>
                  <a:gd name="T44" fmla="*/ 155 w 155"/>
                  <a:gd name="T45" fmla="*/ 48 h 64"/>
                  <a:gd name="T46" fmla="*/ 155 w 155"/>
                  <a:gd name="T47" fmla="*/ 48 h 64"/>
                  <a:gd name="T48" fmla="*/ 155 w 155"/>
                  <a:gd name="T49" fmla="*/ 38 h 64"/>
                  <a:gd name="T50" fmla="*/ 152 w 155"/>
                  <a:gd name="T51" fmla="*/ 29 h 64"/>
                  <a:gd name="T52" fmla="*/ 148 w 155"/>
                  <a:gd name="T53" fmla="*/ 22 h 64"/>
                  <a:gd name="T54" fmla="*/ 142 w 155"/>
                  <a:gd name="T55" fmla="*/ 15 h 64"/>
                  <a:gd name="T56" fmla="*/ 135 w 155"/>
                  <a:gd name="T57" fmla="*/ 9 h 64"/>
                  <a:gd name="T58" fmla="*/ 128 w 155"/>
                  <a:gd name="T59" fmla="*/ 5 h 64"/>
                  <a:gd name="T60" fmla="*/ 119 w 155"/>
                  <a:gd name="T61" fmla="*/ 2 h 64"/>
                  <a:gd name="T62" fmla="*/ 109 w 155"/>
                  <a:gd name="T63" fmla="*/ 0 h 64"/>
                  <a:gd name="T64" fmla="*/ 46 w 155"/>
                  <a:gd name="T65" fmla="*/ 0 h 64"/>
                  <a:gd name="T66" fmla="*/ 46 w 155"/>
                  <a:gd name="T67" fmla="*/ 0 h 64"/>
                  <a:gd name="T68" fmla="*/ 37 w 155"/>
                  <a:gd name="T69" fmla="*/ 2 h 64"/>
                  <a:gd name="T70" fmla="*/ 29 w 155"/>
                  <a:gd name="T71" fmla="*/ 5 h 64"/>
                  <a:gd name="T72" fmla="*/ 20 w 155"/>
                  <a:gd name="T73" fmla="*/ 9 h 64"/>
                  <a:gd name="T74" fmla="*/ 14 w 155"/>
                  <a:gd name="T75" fmla="*/ 15 h 64"/>
                  <a:gd name="T76" fmla="*/ 9 w 155"/>
                  <a:gd name="T77" fmla="*/ 22 h 64"/>
                  <a:gd name="T78" fmla="*/ 4 w 155"/>
                  <a:gd name="T79" fmla="*/ 29 h 64"/>
                  <a:gd name="T80" fmla="*/ 1 w 155"/>
                  <a:gd name="T81" fmla="*/ 38 h 64"/>
                  <a:gd name="T82" fmla="*/ 0 w 155"/>
                  <a:gd name="T83" fmla="*/ 48 h 64"/>
                  <a:gd name="T84" fmla="*/ 0 w 155"/>
                  <a:gd name="T85" fmla="*/ 64 h 64"/>
                  <a:gd name="T86" fmla="*/ 19 w 155"/>
                  <a:gd name="T87" fmla="*/ 64 h 64"/>
                  <a:gd name="T88" fmla="*/ 19 w 155"/>
                  <a:gd name="T8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5" h="64">
                    <a:moveTo>
                      <a:pt x="19" y="48"/>
                    </a:moveTo>
                    <a:lnTo>
                      <a:pt x="19" y="48"/>
                    </a:lnTo>
                    <a:lnTo>
                      <a:pt x="19" y="42"/>
                    </a:lnTo>
                    <a:lnTo>
                      <a:pt x="22" y="36"/>
                    </a:lnTo>
                    <a:lnTo>
                      <a:pt x="23" y="32"/>
                    </a:lnTo>
                    <a:lnTo>
                      <a:pt x="27" y="28"/>
                    </a:lnTo>
                    <a:lnTo>
                      <a:pt x="32" y="25"/>
                    </a:lnTo>
                    <a:lnTo>
                      <a:pt x="36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15" y="21"/>
                    </a:lnTo>
                    <a:lnTo>
                      <a:pt x="121" y="22"/>
                    </a:lnTo>
                    <a:lnTo>
                      <a:pt x="125" y="25"/>
                    </a:lnTo>
                    <a:lnTo>
                      <a:pt x="129" y="28"/>
                    </a:lnTo>
                    <a:lnTo>
                      <a:pt x="132" y="32"/>
                    </a:lnTo>
                    <a:lnTo>
                      <a:pt x="135" y="36"/>
                    </a:lnTo>
                    <a:lnTo>
                      <a:pt x="137" y="42"/>
                    </a:lnTo>
                    <a:lnTo>
                      <a:pt x="137" y="48"/>
                    </a:lnTo>
                    <a:lnTo>
                      <a:pt x="137" y="64"/>
                    </a:lnTo>
                    <a:lnTo>
                      <a:pt x="155" y="64"/>
                    </a:lnTo>
                    <a:lnTo>
                      <a:pt x="155" y="48"/>
                    </a:lnTo>
                    <a:lnTo>
                      <a:pt x="155" y="48"/>
                    </a:lnTo>
                    <a:lnTo>
                      <a:pt x="155" y="38"/>
                    </a:lnTo>
                    <a:lnTo>
                      <a:pt x="152" y="29"/>
                    </a:lnTo>
                    <a:lnTo>
                      <a:pt x="148" y="22"/>
                    </a:lnTo>
                    <a:lnTo>
                      <a:pt x="142" y="15"/>
                    </a:lnTo>
                    <a:lnTo>
                      <a:pt x="135" y="9"/>
                    </a:lnTo>
                    <a:lnTo>
                      <a:pt x="128" y="5"/>
                    </a:lnTo>
                    <a:lnTo>
                      <a:pt x="119" y="2"/>
                    </a:lnTo>
                    <a:lnTo>
                      <a:pt x="109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2"/>
                    </a:lnTo>
                    <a:lnTo>
                      <a:pt x="29" y="5"/>
                    </a:lnTo>
                    <a:lnTo>
                      <a:pt x="20" y="9"/>
                    </a:lnTo>
                    <a:lnTo>
                      <a:pt x="14" y="15"/>
                    </a:lnTo>
                    <a:lnTo>
                      <a:pt x="9" y="22"/>
                    </a:lnTo>
                    <a:lnTo>
                      <a:pt x="4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19" y="6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214" name="Freeform 173"/>
              <p:cNvSpPr>
                <a:spLocks noEditPoints="1"/>
              </p:cNvSpPr>
              <p:nvPr/>
            </p:nvSpPr>
            <p:spPr bwMode="auto">
              <a:xfrm>
                <a:off x="986715" y="4572777"/>
                <a:ext cx="245418" cy="189323"/>
              </a:xfrm>
              <a:custGeom>
                <a:avLst/>
                <a:gdLst>
                  <a:gd name="T0" fmla="*/ 118 w 175"/>
                  <a:gd name="T1" fmla="*/ 86 h 135"/>
                  <a:gd name="T2" fmla="*/ 129 w 175"/>
                  <a:gd name="T3" fmla="*/ 72 h 135"/>
                  <a:gd name="T4" fmla="*/ 142 w 175"/>
                  <a:gd name="T5" fmla="*/ 62 h 135"/>
                  <a:gd name="T6" fmla="*/ 158 w 175"/>
                  <a:gd name="T7" fmla="*/ 56 h 135"/>
                  <a:gd name="T8" fmla="*/ 175 w 175"/>
                  <a:gd name="T9" fmla="*/ 53 h 135"/>
                  <a:gd name="T10" fmla="*/ 175 w 175"/>
                  <a:gd name="T11" fmla="*/ 18 h 135"/>
                  <a:gd name="T12" fmla="*/ 171 w 175"/>
                  <a:gd name="T13" fmla="*/ 5 h 135"/>
                  <a:gd name="T14" fmla="*/ 157 w 175"/>
                  <a:gd name="T15" fmla="*/ 0 h 135"/>
                  <a:gd name="T16" fmla="*/ 19 w 175"/>
                  <a:gd name="T17" fmla="*/ 0 h 135"/>
                  <a:gd name="T18" fmla="*/ 6 w 175"/>
                  <a:gd name="T19" fmla="*/ 5 h 135"/>
                  <a:gd name="T20" fmla="*/ 0 w 175"/>
                  <a:gd name="T21" fmla="*/ 18 h 135"/>
                  <a:gd name="T22" fmla="*/ 0 w 175"/>
                  <a:gd name="T23" fmla="*/ 116 h 135"/>
                  <a:gd name="T24" fmla="*/ 6 w 175"/>
                  <a:gd name="T25" fmla="*/ 131 h 135"/>
                  <a:gd name="T26" fmla="*/ 19 w 175"/>
                  <a:gd name="T27" fmla="*/ 135 h 135"/>
                  <a:gd name="T28" fmla="*/ 111 w 175"/>
                  <a:gd name="T29" fmla="*/ 135 h 135"/>
                  <a:gd name="T30" fmla="*/ 109 w 175"/>
                  <a:gd name="T31" fmla="*/ 110 h 135"/>
                  <a:gd name="T32" fmla="*/ 118 w 175"/>
                  <a:gd name="T33" fmla="*/ 86 h 135"/>
                  <a:gd name="T34" fmla="*/ 101 w 175"/>
                  <a:gd name="T35" fmla="*/ 70 h 135"/>
                  <a:gd name="T36" fmla="*/ 101 w 175"/>
                  <a:gd name="T37" fmla="*/ 86 h 135"/>
                  <a:gd name="T38" fmla="*/ 96 w 175"/>
                  <a:gd name="T39" fmla="*/ 95 h 135"/>
                  <a:gd name="T40" fmla="*/ 88 w 175"/>
                  <a:gd name="T41" fmla="*/ 99 h 135"/>
                  <a:gd name="T42" fmla="*/ 83 w 175"/>
                  <a:gd name="T43" fmla="*/ 97 h 135"/>
                  <a:gd name="T44" fmla="*/ 76 w 175"/>
                  <a:gd name="T45" fmla="*/ 90 h 135"/>
                  <a:gd name="T46" fmla="*/ 76 w 175"/>
                  <a:gd name="T47" fmla="*/ 70 h 135"/>
                  <a:gd name="T48" fmla="*/ 72 w 175"/>
                  <a:gd name="T49" fmla="*/ 67 h 135"/>
                  <a:gd name="T50" fmla="*/ 69 w 175"/>
                  <a:gd name="T51" fmla="*/ 59 h 135"/>
                  <a:gd name="T52" fmla="*/ 68 w 175"/>
                  <a:gd name="T53" fmla="*/ 54 h 135"/>
                  <a:gd name="T54" fmla="*/ 73 w 175"/>
                  <a:gd name="T55" fmla="*/ 40 h 135"/>
                  <a:gd name="T56" fmla="*/ 88 w 175"/>
                  <a:gd name="T57" fmla="*/ 34 h 135"/>
                  <a:gd name="T58" fmla="*/ 96 w 175"/>
                  <a:gd name="T59" fmla="*/ 36 h 135"/>
                  <a:gd name="T60" fmla="*/ 106 w 175"/>
                  <a:gd name="T61" fmla="*/ 47 h 135"/>
                  <a:gd name="T62" fmla="*/ 108 w 175"/>
                  <a:gd name="T63" fmla="*/ 54 h 135"/>
                  <a:gd name="T64" fmla="*/ 106 w 175"/>
                  <a:gd name="T65" fmla="*/ 63 h 135"/>
                  <a:gd name="T66" fmla="*/ 101 w 175"/>
                  <a:gd name="T67" fmla="*/ 7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135">
                    <a:moveTo>
                      <a:pt x="118" y="86"/>
                    </a:moveTo>
                    <a:lnTo>
                      <a:pt x="118" y="86"/>
                    </a:lnTo>
                    <a:lnTo>
                      <a:pt x="124" y="79"/>
                    </a:lnTo>
                    <a:lnTo>
                      <a:pt x="129" y="72"/>
                    </a:lnTo>
                    <a:lnTo>
                      <a:pt x="135" y="66"/>
                    </a:lnTo>
                    <a:lnTo>
                      <a:pt x="142" y="62"/>
                    </a:lnTo>
                    <a:lnTo>
                      <a:pt x="151" y="59"/>
                    </a:lnTo>
                    <a:lnTo>
                      <a:pt x="158" y="56"/>
                    </a:lnTo>
                    <a:lnTo>
                      <a:pt x="167" y="53"/>
                    </a:lnTo>
                    <a:lnTo>
                      <a:pt x="175" y="53"/>
                    </a:lnTo>
                    <a:lnTo>
                      <a:pt x="175" y="18"/>
                    </a:lnTo>
                    <a:lnTo>
                      <a:pt x="175" y="18"/>
                    </a:lnTo>
                    <a:lnTo>
                      <a:pt x="174" y="11"/>
                    </a:lnTo>
                    <a:lnTo>
                      <a:pt x="171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23"/>
                    </a:lnTo>
                    <a:lnTo>
                      <a:pt x="6" y="131"/>
                    </a:lnTo>
                    <a:lnTo>
                      <a:pt x="11" y="133"/>
                    </a:lnTo>
                    <a:lnTo>
                      <a:pt x="19" y="135"/>
                    </a:lnTo>
                    <a:lnTo>
                      <a:pt x="111" y="135"/>
                    </a:lnTo>
                    <a:lnTo>
                      <a:pt x="111" y="135"/>
                    </a:lnTo>
                    <a:lnTo>
                      <a:pt x="109" y="123"/>
                    </a:lnTo>
                    <a:lnTo>
                      <a:pt x="109" y="110"/>
                    </a:lnTo>
                    <a:lnTo>
                      <a:pt x="112" y="97"/>
                    </a:lnTo>
                    <a:lnTo>
                      <a:pt x="118" y="86"/>
                    </a:lnTo>
                    <a:lnTo>
                      <a:pt x="118" y="86"/>
                    </a:lnTo>
                    <a:close/>
                    <a:moveTo>
                      <a:pt x="101" y="70"/>
                    </a:moveTo>
                    <a:lnTo>
                      <a:pt x="101" y="86"/>
                    </a:lnTo>
                    <a:lnTo>
                      <a:pt x="101" y="86"/>
                    </a:lnTo>
                    <a:lnTo>
                      <a:pt x="99" y="90"/>
                    </a:lnTo>
                    <a:lnTo>
                      <a:pt x="96" y="95"/>
                    </a:lnTo>
                    <a:lnTo>
                      <a:pt x="92" y="97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3" y="97"/>
                    </a:lnTo>
                    <a:lnTo>
                      <a:pt x="79" y="95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72" y="67"/>
                    </a:lnTo>
                    <a:lnTo>
                      <a:pt x="70" y="63"/>
                    </a:lnTo>
                    <a:lnTo>
                      <a:pt x="69" y="59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9" y="47"/>
                    </a:lnTo>
                    <a:lnTo>
                      <a:pt x="73" y="40"/>
                    </a:lnTo>
                    <a:lnTo>
                      <a:pt x="80" y="36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96" y="36"/>
                    </a:lnTo>
                    <a:lnTo>
                      <a:pt x="102" y="40"/>
                    </a:lnTo>
                    <a:lnTo>
                      <a:pt x="106" y="47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9"/>
                    </a:lnTo>
                    <a:lnTo>
                      <a:pt x="106" y="63"/>
                    </a:lnTo>
                    <a:lnTo>
                      <a:pt x="103" y="67"/>
                    </a:lnTo>
                    <a:lnTo>
                      <a:pt x="101" y="70"/>
                    </a:lnTo>
                    <a:lnTo>
                      <a:pt x="101" y="7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215" name="Freeform 174"/>
              <p:cNvSpPr>
                <a:spLocks noEditPoints="1"/>
              </p:cNvSpPr>
              <p:nvPr/>
            </p:nvSpPr>
            <p:spPr bwMode="auto">
              <a:xfrm>
                <a:off x="1156404" y="4662530"/>
                <a:ext cx="217371" cy="173896"/>
              </a:xfrm>
              <a:custGeom>
                <a:avLst/>
                <a:gdLst>
                  <a:gd name="T0" fmla="*/ 86 w 155"/>
                  <a:gd name="T1" fmla="*/ 9 h 124"/>
                  <a:gd name="T2" fmla="*/ 64 w 155"/>
                  <a:gd name="T3" fmla="*/ 0 h 124"/>
                  <a:gd name="T4" fmla="*/ 43 w 155"/>
                  <a:gd name="T5" fmla="*/ 2 h 124"/>
                  <a:gd name="T6" fmla="*/ 23 w 155"/>
                  <a:gd name="T7" fmla="*/ 10 h 124"/>
                  <a:gd name="T8" fmla="*/ 7 w 155"/>
                  <a:gd name="T9" fmla="*/ 28 h 124"/>
                  <a:gd name="T10" fmla="*/ 3 w 155"/>
                  <a:gd name="T11" fmla="*/ 38 h 124"/>
                  <a:gd name="T12" fmla="*/ 0 w 155"/>
                  <a:gd name="T13" fmla="*/ 59 h 124"/>
                  <a:gd name="T14" fmla="*/ 4 w 155"/>
                  <a:gd name="T15" fmla="*/ 81 h 124"/>
                  <a:gd name="T16" fmla="*/ 17 w 155"/>
                  <a:gd name="T17" fmla="*/ 100 h 124"/>
                  <a:gd name="T18" fmla="*/ 27 w 155"/>
                  <a:gd name="T19" fmla="*/ 105 h 124"/>
                  <a:gd name="T20" fmla="*/ 43 w 155"/>
                  <a:gd name="T21" fmla="*/ 113 h 124"/>
                  <a:gd name="T22" fmla="*/ 60 w 155"/>
                  <a:gd name="T23" fmla="*/ 114 h 124"/>
                  <a:gd name="T24" fmla="*/ 77 w 155"/>
                  <a:gd name="T25" fmla="*/ 110 h 124"/>
                  <a:gd name="T26" fmla="*/ 93 w 155"/>
                  <a:gd name="T27" fmla="*/ 101 h 124"/>
                  <a:gd name="T28" fmla="*/ 95 w 155"/>
                  <a:gd name="T29" fmla="*/ 102 h 124"/>
                  <a:gd name="T30" fmla="*/ 126 w 155"/>
                  <a:gd name="T31" fmla="*/ 123 h 124"/>
                  <a:gd name="T32" fmla="*/ 141 w 155"/>
                  <a:gd name="T33" fmla="*/ 124 h 124"/>
                  <a:gd name="T34" fmla="*/ 152 w 155"/>
                  <a:gd name="T35" fmla="*/ 115 h 124"/>
                  <a:gd name="T36" fmla="*/ 155 w 155"/>
                  <a:gd name="T37" fmla="*/ 110 h 124"/>
                  <a:gd name="T38" fmla="*/ 151 w 155"/>
                  <a:gd name="T39" fmla="*/ 95 h 124"/>
                  <a:gd name="T40" fmla="*/ 113 w 155"/>
                  <a:gd name="T41" fmla="*/ 71 h 124"/>
                  <a:gd name="T42" fmla="*/ 112 w 155"/>
                  <a:gd name="T43" fmla="*/ 69 h 124"/>
                  <a:gd name="T44" fmla="*/ 113 w 155"/>
                  <a:gd name="T45" fmla="*/ 61 h 124"/>
                  <a:gd name="T46" fmla="*/ 112 w 155"/>
                  <a:gd name="T47" fmla="*/ 44 h 124"/>
                  <a:gd name="T48" fmla="*/ 105 w 155"/>
                  <a:gd name="T49" fmla="*/ 28 h 124"/>
                  <a:gd name="T50" fmla="*/ 93 w 155"/>
                  <a:gd name="T51" fmla="*/ 13 h 124"/>
                  <a:gd name="T52" fmla="*/ 86 w 155"/>
                  <a:gd name="T53" fmla="*/ 9 h 124"/>
                  <a:gd name="T54" fmla="*/ 86 w 155"/>
                  <a:gd name="T55" fmla="*/ 75 h 124"/>
                  <a:gd name="T56" fmla="*/ 76 w 155"/>
                  <a:gd name="T57" fmla="*/ 85 h 124"/>
                  <a:gd name="T58" fmla="*/ 64 w 155"/>
                  <a:gd name="T59" fmla="*/ 91 h 124"/>
                  <a:gd name="T60" fmla="*/ 51 w 155"/>
                  <a:gd name="T61" fmla="*/ 92 h 124"/>
                  <a:gd name="T62" fmla="*/ 39 w 155"/>
                  <a:gd name="T63" fmla="*/ 87 h 124"/>
                  <a:gd name="T64" fmla="*/ 33 w 155"/>
                  <a:gd name="T65" fmla="*/ 82 h 124"/>
                  <a:gd name="T66" fmla="*/ 24 w 155"/>
                  <a:gd name="T67" fmla="*/ 72 h 124"/>
                  <a:gd name="T68" fmla="*/ 21 w 155"/>
                  <a:gd name="T69" fmla="*/ 59 h 124"/>
                  <a:gd name="T70" fmla="*/ 23 w 155"/>
                  <a:gd name="T71" fmla="*/ 45 h 124"/>
                  <a:gd name="T72" fmla="*/ 27 w 155"/>
                  <a:gd name="T73" fmla="*/ 39 h 124"/>
                  <a:gd name="T74" fmla="*/ 36 w 155"/>
                  <a:gd name="T75" fmla="*/ 29 h 124"/>
                  <a:gd name="T76" fmla="*/ 47 w 155"/>
                  <a:gd name="T77" fmla="*/ 23 h 124"/>
                  <a:gd name="T78" fmla="*/ 61 w 155"/>
                  <a:gd name="T79" fmla="*/ 23 h 124"/>
                  <a:gd name="T80" fmla="*/ 74 w 155"/>
                  <a:gd name="T81" fmla="*/ 28 h 124"/>
                  <a:gd name="T82" fmla="*/ 80 w 155"/>
                  <a:gd name="T83" fmla="*/ 32 h 124"/>
                  <a:gd name="T84" fmla="*/ 87 w 155"/>
                  <a:gd name="T85" fmla="*/ 44 h 124"/>
                  <a:gd name="T86" fmla="*/ 90 w 155"/>
                  <a:gd name="T87" fmla="*/ 56 h 124"/>
                  <a:gd name="T88" fmla="*/ 89 w 155"/>
                  <a:gd name="T89" fmla="*/ 69 h 124"/>
                  <a:gd name="T90" fmla="*/ 86 w 155"/>
                  <a:gd name="T91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" h="124">
                    <a:moveTo>
                      <a:pt x="86" y="9"/>
                    </a:moveTo>
                    <a:lnTo>
                      <a:pt x="86" y="9"/>
                    </a:lnTo>
                    <a:lnTo>
                      <a:pt x="76" y="3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3" y="2"/>
                    </a:lnTo>
                    <a:lnTo>
                      <a:pt x="33" y="6"/>
                    </a:lnTo>
                    <a:lnTo>
                      <a:pt x="23" y="10"/>
                    </a:lnTo>
                    <a:lnTo>
                      <a:pt x="14" y="1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3" y="38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1" y="71"/>
                    </a:lnTo>
                    <a:lnTo>
                      <a:pt x="4" y="81"/>
                    </a:lnTo>
                    <a:lnTo>
                      <a:pt x="10" y="91"/>
                    </a:lnTo>
                    <a:lnTo>
                      <a:pt x="17" y="100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34" y="110"/>
                    </a:lnTo>
                    <a:lnTo>
                      <a:pt x="43" y="113"/>
                    </a:lnTo>
                    <a:lnTo>
                      <a:pt x="51" y="114"/>
                    </a:lnTo>
                    <a:lnTo>
                      <a:pt x="60" y="114"/>
                    </a:lnTo>
                    <a:lnTo>
                      <a:pt x="69" y="113"/>
                    </a:lnTo>
                    <a:lnTo>
                      <a:pt x="77" y="110"/>
                    </a:lnTo>
                    <a:lnTo>
                      <a:pt x="86" y="107"/>
                    </a:lnTo>
                    <a:lnTo>
                      <a:pt x="93" y="101"/>
                    </a:lnTo>
                    <a:lnTo>
                      <a:pt x="93" y="101"/>
                    </a:lnTo>
                    <a:lnTo>
                      <a:pt x="95" y="102"/>
                    </a:lnTo>
                    <a:lnTo>
                      <a:pt x="126" y="123"/>
                    </a:lnTo>
                    <a:lnTo>
                      <a:pt x="126" y="123"/>
                    </a:lnTo>
                    <a:lnTo>
                      <a:pt x="133" y="124"/>
                    </a:lnTo>
                    <a:lnTo>
                      <a:pt x="141" y="124"/>
                    </a:lnTo>
                    <a:lnTo>
                      <a:pt x="146" y="121"/>
                    </a:lnTo>
                    <a:lnTo>
                      <a:pt x="152" y="115"/>
                    </a:lnTo>
                    <a:lnTo>
                      <a:pt x="152" y="115"/>
                    </a:lnTo>
                    <a:lnTo>
                      <a:pt x="155" y="110"/>
                    </a:lnTo>
                    <a:lnTo>
                      <a:pt x="155" y="102"/>
                    </a:lnTo>
                    <a:lnTo>
                      <a:pt x="151" y="95"/>
                    </a:lnTo>
                    <a:lnTo>
                      <a:pt x="146" y="91"/>
                    </a:lnTo>
                    <a:lnTo>
                      <a:pt x="113" y="71"/>
                    </a:lnTo>
                    <a:lnTo>
                      <a:pt x="113" y="71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3" y="61"/>
                    </a:lnTo>
                    <a:lnTo>
                      <a:pt x="113" y="52"/>
                    </a:lnTo>
                    <a:lnTo>
                      <a:pt x="112" y="44"/>
                    </a:lnTo>
                    <a:lnTo>
                      <a:pt x="109" y="35"/>
                    </a:lnTo>
                    <a:lnTo>
                      <a:pt x="105" y="28"/>
                    </a:lnTo>
                    <a:lnTo>
                      <a:pt x="99" y="21"/>
                    </a:lnTo>
                    <a:lnTo>
                      <a:pt x="93" y="13"/>
                    </a:lnTo>
                    <a:lnTo>
                      <a:pt x="86" y="9"/>
                    </a:lnTo>
                    <a:lnTo>
                      <a:pt x="86" y="9"/>
                    </a:lnTo>
                    <a:close/>
                    <a:moveTo>
                      <a:pt x="86" y="75"/>
                    </a:moveTo>
                    <a:lnTo>
                      <a:pt x="86" y="75"/>
                    </a:lnTo>
                    <a:lnTo>
                      <a:pt x="82" y="81"/>
                    </a:lnTo>
                    <a:lnTo>
                      <a:pt x="76" y="85"/>
                    </a:lnTo>
                    <a:lnTo>
                      <a:pt x="70" y="90"/>
                    </a:lnTo>
                    <a:lnTo>
                      <a:pt x="64" y="91"/>
                    </a:lnTo>
                    <a:lnTo>
                      <a:pt x="57" y="92"/>
                    </a:lnTo>
                    <a:lnTo>
                      <a:pt x="51" y="92"/>
                    </a:lnTo>
                    <a:lnTo>
                      <a:pt x="44" y="90"/>
                    </a:lnTo>
                    <a:lnTo>
                      <a:pt x="39" y="87"/>
                    </a:lnTo>
                    <a:lnTo>
                      <a:pt x="39" y="87"/>
                    </a:lnTo>
                    <a:lnTo>
                      <a:pt x="33" y="82"/>
                    </a:lnTo>
                    <a:lnTo>
                      <a:pt x="27" y="78"/>
                    </a:lnTo>
                    <a:lnTo>
                      <a:pt x="24" y="72"/>
                    </a:lnTo>
                    <a:lnTo>
                      <a:pt x="23" y="65"/>
                    </a:lnTo>
                    <a:lnTo>
                      <a:pt x="21" y="59"/>
                    </a:lnTo>
                    <a:lnTo>
                      <a:pt x="21" y="52"/>
                    </a:lnTo>
                    <a:lnTo>
                      <a:pt x="23" y="45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30" y="33"/>
                    </a:lnTo>
                    <a:lnTo>
                      <a:pt x="36" y="29"/>
                    </a:lnTo>
                    <a:lnTo>
                      <a:pt x="41" y="26"/>
                    </a:lnTo>
                    <a:lnTo>
                      <a:pt x="47" y="23"/>
                    </a:lnTo>
                    <a:lnTo>
                      <a:pt x="54" y="22"/>
                    </a:lnTo>
                    <a:lnTo>
                      <a:pt x="61" y="23"/>
                    </a:lnTo>
                    <a:lnTo>
                      <a:pt x="67" y="25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80" y="32"/>
                    </a:lnTo>
                    <a:lnTo>
                      <a:pt x="84" y="36"/>
                    </a:lnTo>
                    <a:lnTo>
                      <a:pt x="87" y="44"/>
                    </a:lnTo>
                    <a:lnTo>
                      <a:pt x="90" y="49"/>
                    </a:lnTo>
                    <a:lnTo>
                      <a:pt x="90" y="56"/>
                    </a:lnTo>
                    <a:lnTo>
                      <a:pt x="90" y="62"/>
                    </a:lnTo>
                    <a:lnTo>
                      <a:pt x="89" y="69"/>
                    </a:lnTo>
                    <a:lnTo>
                      <a:pt x="86" y="75"/>
                    </a:lnTo>
                    <a:lnTo>
                      <a:pt x="86" y="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727958" y="4821392"/>
              <a:ext cx="396000" cy="288000"/>
              <a:chOff x="881348" y="4488091"/>
              <a:chExt cx="507073" cy="407707"/>
            </a:xfrm>
          </p:grpSpPr>
          <p:sp>
            <p:nvSpPr>
              <p:cNvPr id="216" name="Freeform 1294"/>
              <p:cNvSpPr>
                <a:spLocks/>
              </p:cNvSpPr>
              <p:nvPr/>
            </p:nvSpPr>
            <p:spPr bwMode="auto">
              <a:xfrm>
                <a:off x="881348" y="4488091"/>
                <a:ext cx="260888" cy="295849"/>
              </a:xfrm>
              <a:custGeom>
                <a:avLst/>
                <a:gdLst>
                  <a:gd name="T0" fmla="*/ 576 w 782"/>
                  <a:gd name="T1" fmla="*/ 281 h 923"/>
                  <a:gd name="T2" fmla="*/ 618 w 782"/>
                  <a:gd name="T3" fmla="*/ 300 h 923"/>
                  <a:gd name="T4" fmla="*/ 629 w 782"/>
                  <a:gd name="T5" fmla="*/ 326 h 923"/>
                  <a:gd name="T6" fmla="*/ 614 w 782"/>
                  <a:gd name="T7" fmla="*/ 325 h 923"/>
                  <a:gd name="T8" fmla="*/ 576 w 782"/>
                  <a:gd name="T9" fmla="*/ 316 h 923"/>
                  <a:gd name="T10" fmla="*/ 532 w 782"/>
                  <a:gd name="T11" fmla="*/ 325 h 923"/>
                  <a:gd name="T12" fmla="*/ 501 w 782"/>
                  <a:gd name="T13" fmla="*/ 348 h 923"/>
                  <a:gd name="T14" fmla="*/ 487 w 782"/>
                  <a:gd name="T15" fmla="*/ 354 h 923"/>
                  <a:gd name="T16" fmla="*/ 487 w 782"/>
                  <a:gd name="T17" fmla="*/ 327 h 923"/>
                  <a:gd name="T18" fmla="*/ 523 w 782"/>
                  <a:gd name="T19" fmla="*/ 294 h 923"/>
                  <a:gd name="T20" fmla="*/ 462 w 782"/>
                  <a:gd name="T21" fmla="*/ 105 h 923"/>
                  <a:gd name="T22" fmla="*/ 398 w 782"/>
                  <a:gd name="T23" fmla="*/ 151 h 923"/>
                  <a:gd name="T24" fmla="*/ 334 w 782"/>
                  <a:gd name="T25" fmla="*/ 182 h 923"/>
                  <a:gd name="T26" fmla="*/ 282 w 782"/>
                  <a:gd name="T27" fmla="*/ 194 h 923"/>
                  <a:gd name="T28" fmla="*/ 228 w 782"/>
                  <a:gd name="T29" fmla="*/ 199 h 923"/>
                  <a:gd name="T30" fmla="*/ 175 w 782"/>
                  <a:gd name="T31" fmla="*/ 201 h 923"/>
                  <a:gd name="T32" fmla="*/ 220 w 782"/>
                  <a:gd name="T33" fmla="*/ 416 h 923"/>
                  <a:gd name="T34" fmla="*/ 244 w 782"/>
                  <a:gd name="T35" fmla="*/ 398 h 923"/>
                  <a:gd name="T36" fmla="*/ 296 w 782"/>
                  <a:gd name="T37" fmla="*/ 384 h 923"/>
                  <a:gd name="T38" fmla="*/ 331 w 782"/>
                  <a:gd name="T39" fmla="*/ 403 h 923"/>
                  <a:gd name="T40" fmla="*/ 336 w 782"/>
                  <a:gd name="T41" fmla="*/ 421 h 923"/>
                  <a:gd name="T42" fmla="*/ 303 w 782"/>
                  <a:gd name="T43" fmla="*/ 415 h 923"/>
                  <a:gd name="T44" fmla="*/ 261 w 782"/>
                  <a:gd name="T45" fmla="*/ 429 h 923"/>
                  <a:gd name="T46" fmla="*/ 230 w 782"/>
                  <a:gd name="T47" fmla="*/ 456 h 923"/>
                  <a:gd name="T48" fmla="*/ 217 w 782"/>
                  <a:gd name="T49" fmla="*/ 490 h 923"/>
                  <a:gd name="T50" fmla="*/ 205 w 782"/>
                  <a:gd name="T51" fmla="*/ 476 h 923"/>
                  <a:gd name="T52" fmla="*/ 220 w 782"/>
                  <a:gd name="T53" fmla="*/ 416 h 923"/>
                  <a:gd name="T54" fmla="*/ 38 w 782"/>
                  <a:gd name="T55" fmla="*/ 213 h 923"/>
                  <a:gd name="T56" fmla="*/ 7 w 782"/>
                  <a:gd name="T57" fmla="*/ 326 h 923"/>
                  <a:gd name="T58" fmla="*/ 100 w 782"/>
                  <a:gd name="T59" fmla="*/ 538 h 923"/>
                  <a:gd name="T60" fmla="*/ 242 w 782"/>
                  <a:gd name="T61" fmla="*/ 732 h 923"/>
                  <a:gd name="T62" fmla="*/ 406 w 782"/>
                  <a:gd name="T63" fmla="*/ 872 h 923"/>
                  <a:gd name="T64" fmla="*/ 568 w 782"/>
                  <a:gd name="T65" fmla="*/ 923 h 923"/>
                  <a:gd name="T66" fmla="*/ 519 w 782"/>
                  <a:gd name="T67" fmla="*/ 779 h 923"/>
                  <a:gd name="T68" fmla="*/ 459 w 782"/>
                  <a:gd name="T69" fmla="*/ 773 h 923"/>
                  <a:gd name="T70" fmla="*/ 405 w 782"/>
                  <a:gd name="T71" fmla="*/ 747 h 923"/>
                  <a:gd name="T72" fmla="*/ 362 w 782"/>
                  <a:gd name="T73" fmla="*/ 700 h 923"/>
                  <a:gd name="T74" fmla="*/ 345 w 782"/>
                  <a:gd name="T75" fmla="*/ 660 h 923"/>
                  <a:gd name="T76" fmla="*/ 376 w 782"/>
                  <a:gd name="T77" fmla="*/ 688 h 923"/>
                  <a:gd name="T78" fmla="*/ 470 w 782"/>
                  <a:gd name="T79" fmla="*/ 692 h 923"/>
                  <a:gd name="T80" fmla="*/ 579 w 782"/>
                  <a:gd name="T81" fmla="*/ 650 h 923"/>
                  <a:gd name="T82" fmla="*/ 646 w 782"/>
                  <a:gd name="T83" fmla="*/ 585 h 923"/>
                  <a:gd name="T84" fmla="*/ 652 w 782"/>
                  <a:gd name="T85" fmla="*/ 545 h 923"/>
                  <a:gd name="T86" fmla="*/ 668 w 782"/>
                  <a:gd name="T87" fmla="*/ 620 h 923"/>
                  <a:gd name="T88" fmla="*/ 615 w 782"/>
                  <a:gd name="T89" fmla="*/ 735 h 923"/>
                  <a:gd name="T90" fmla="*/ 644 w 782"/>
                  <a:gd name="T91" fmla="*/ 897 h 923"/>
                  <a:gd name="T92" fmla="*/ 748 w 782"/>
                  <a:gd name="T93" fmla="*/ 751 h 923"/>
                  <a:gd name="T94" fmla="*/ 782 w 782"/>
                  <a:gd name="T95" fmla="*/ 535 h 923"/>
                  <a:gd name="T96" fmla="*/ 758 w 782"/>
                  <a:gd name="T97" fmla="*/ 294 h 923"/>
                  <a:gd name="T98" fmla="*/ 695 w 782"/>
                  <a:gd name="T99" fmla="*/ 91 h 923"/>
                  <a:gd name="T100" fmla="*/ 641 w 782"/>
                  <a:gd name="T101" fmla="*/ 11 h 923"/>
                  <a:gd name="T102" fmla="*/ 587 w 782"/>
                  <a:gd name="T103" fmla="*/ 5 h 923"/>
                  <a:gd name="T104" fmla="*/ 527 w 782"/>
                  <a:gd name="T105" fmla="*/ 47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2" h="923">
                    <a:moveTo>
                      <a:pt x="475" y="93"/>
                    </a:moveTo>
                    <a:lnTo>
                      <a:pt x="547" y="282"/>
                    </a:lnTo>
                    <a:lnTo>
                      <a:pt x="562" y="281"/>
                    </a:lnTo>
                    <a:lnTo>
                      <a:pt x="576" y="281"/>
                    </a:lnTo>
                    <a:lnTo>
                      <a:pt x="588" y="284"/>
                    </a:lnTo>
                    <a:lnTo>
                      <a:pt x="600" y="287"/>
                    </a:lnTo>
                    <a:lnTo>
                      <a:pt x="610" y="293"/>
                    </a:lnTo>
                    <a:lnTo>
                      <a:pt x="618" y="300"/>
                    </a:lnTo>
                    <a:lnTo>
                      <a:pt x="624" y="308"/>
                    </a:lnTo>
                    <a:lnTo>
                      <a:pt x="627" y="317"/>
                    </a:lnTo>
                    <a:lnTo>
                      <a:pt x="629" y="322"/>
                    </a:lnTo>
                    <a:lnTo>
                      <a:pt x="629" y="326"/>
                    </a:lnTo>
                    <a:lnTo>
                      <a:pt x="627" y="331"/>
                    </a:lnTo>
                    <a:lnTo>
                      <a:pt x="626" y="335"/>
                    </a:lnTo>
                    <a:lnTo>
                      <a:pt x="620" y="330"/>
                    </a:lnTo>
                    <a:lnTo>
                      <a:pt x="614" y="325"/>
                    </a:lnTo>
                    <a:lnTo>
                      <a:pt x="606" y="322"/>
                    </a:lnTo>
                    <a:lnTo>
                      <a:pt x="596" y="318"/>
                    </a:lnTo>
                    <a:lnTo>
                      <a:pt x="586" y="317"/>
                    </a:lnTo>
                    <a:lnTo>
                      <a:pt x="576" y="316"/>
                    </a:lnTo>
                    <a:lnTo>
                      <a:pt x="565" y="317"/>
                    </a:lnTo>
                    <a:lnTo>
                      <a:pt x="554" y="318"/>
                    </a:lnTo>
                    <a:lnTo>
                      <a:pt x="542" y="320"/>
                    </a:lnTo>
                    <a:lnTo>
                      <a:pt x="532" y="325"/>
                    </a:lnTo>
                    <a:lnTo>
                      <a:pt x="523" y="330"/>
                    </a:lnTo>
                    <a:lnTo>
                      <a:pt x="515" y="334"/>
                    </a:lnTo>
                    <a:lnTo>
                      <a:pt x="506" y="341"/>
                    </a:lnTo>
                    <a:lnTo>
                      <a:pt x="501" y="348"/>
                    </a:lnTo>
                    <a:lnTo>
                      <a:pt x="496" y="355"/>
                    </a:lnTo>
                    <a:lnTo>
                      <a:pt x="493" y="362"/>
                    </a:lnTo>
                    <a:lnTo>
                      <a:pt x="489" y="358"/>
                    </a:lnTo>
                    <a:lnTo>
                      <a:pt x="487" y="354"/>
                    </a:lnTo>
                    <a:lnTo>
                      <a:pt x="485" y="350"/>
                    </a:lnTo>
                    <a:lnTo>
                      <a:pt x="483" y="346"/>
                    </a:lnTo>
                    <a:lnTo>
                      <a:pt x="483" y="337"/>
                    </a:lnTo>
                    <a:lnTo>
                      <a:pt x="487" y="327"/>
                    </a:lnTo>
                    <a:lnTo>
                      <a:pt x="493" y="318"/>
                    </a:lnTo>
                    <a:lnTo>
                      <a:pt x="501" y="309"/>
                    </a:lnTo>
                    <a:lnTo>
                      <a:pt x="511" y="301"/>
                    </a:lnTo>
                    <a:lnTo>
                      <a:pt x="523" y="294"/>
                    </a:lnTo>
                    <a:lnTo>
                      <a:pt x="534" y="287"/>
                    </a:lnTo>
                    <a:lnTo>
                      <a:pt x="547" y="282"/>
                    </a:lnTo>
                    <a:lnTo>
                      <a:pt x="475" y="93"/>
                    </a:lnTo>
                    <a:lnTo>
                      <a:pt x="462" y="105"/>
                    </a:lnTo>
                    <a:lnTo>
                      <a:pt x="447" y="117"/>
                    </a:lnTo>
                    <a:lnTo>
                      <a:pt x="432" y="129"/>
                    </a:lnTo>
                    <a:lnTo>
                      <a:pt x="415" y="141"/>
                    </a:lnTo>
                    <a:lnTo>
                      <a:pt x="398" y="151"/>
                    </a:lnTo>
                    <a:lnTo>
                      <a:pt x="381" y="161"/>
                    </a:lnTo>
                    <a:lnTo>
                      <a:pt x="364" y="171"/>
                    </a:lnTo>
                    <a:lnTo>
                      <a:pt x="346" y="178"/>
                    </a:lnTo>
                    <a:lnTo>
                      <a:pt x="334" y="182"/>
                    </a:lnTo>
                    <a:lnTo>
                      <a:pt x="321" y="186"/>
                    </a:lnTo>
                    <a:lnTo>
                      <a:pt x="308" y="189"/>
                    </a:lnTo>
                    <a:lnTo>
                      <a:pt x="295" y="191"/>
                    </a:lnTo>
                    <a:lnTo>
                      <a:pt x="282" y="194"/>
                    </a:lnTo>
                    <a:lnTo>
                      <a:pt x="268" y="196"/>
                    </a:lnTo>
                    <a:lnTo>
                      <a:pt x="254" y="197"/>
                    </a:lnTo>
                    <a:lnTo>
                      <a:pt x="242" y="198"/>
                    </a:lnTo>
                    <a:lnTo>
                      <a:pt x="228" y="199"/>
                    </a:lnTo>
                    <a:lnTo>
                      <a:pt x="214" y="199"/>
                    </a:lnTo>
                    <a:lnTo>
                      <a:pt x="201" y="201"/>
                    </a:lnTo>
                    <a:lnTo>
                      <a:pt x="187" y="201"/>
                    </a:lnTo>
                    <a:lnTo>
                      <a:pt x="175" y="201"/>
                    </a:lnTo>
                    <a:lnTo>
                      <a:pt x="163" y="201"/>
                    </a:lnTo>
                    <a:lnTo>
                      <a:pt x="151" y="201"/>
                    </a:lnTo>
                    <a:lnTo>
                      <a:pt x="139" y="201"/>
                    </a:lnTo>
                    <a:lnTo>
                      <a:pt x="220" y="416"/>
                    </a:lnTo>
                    <a:lnTo>
                      <a:pt x="224" y="411"/>
                    </a:lnTo>
                    <a:lnTo>
                      <a:pt x="231" y="407"/>
                    </a:lnTo>
                    <a:lnTo>
                      <a:pt x="238" y="401"/>
                    </a:lnTo>
                    <a:lnTo>
                      <a:pt x="244" y="398"/>
                    </a:lnTo>
                    <a:lnTo>
                      <a:pt x="257" y="391"/>
                    </a:lnTo>
                    <a:lnTo>
                      <a:pt x="270" y="386"/>
                    </a:lnTo>
                    <a:lnTo>
                      <a:pt x="283" y="384"/>
                    </a:lnTo>
                    <a:lnTo>
                      <a:pt x="296" y="384"/>
                    </a:lnTo>
                    <a:lnTo>
                      <a:pt x="307" y="385"/>
                    </a:lnTo>
                    <a:lnTo>
                      <a:pt x="316" y="389"/>
                    </a:lnTo>
                    <a:lnTo>
                      <a:pt x="326" y="395"/>
                    </a:lnTo>
                    <a:lnTo>
                      <a:pt x="331" y="403"/>
                    </a:lnTo>
                    <a:lnTo>
                      <a:pt x="334" y="408"/>
                    </a:lnTo>
                    <a:lnTo>
                      <a:pt x="335" y="411"/>
                    </a:lnTo>
                    <a:lnTo>
                      <a:pt x="336" y="416"/>
                    </a:lnTo>
                    <a:lnTo>
                      <a:pt x="336" y="421"/>
                    </a:lnTo>
                    <a:lnTo>
                      <a:pt x="329" y="417"/>
                    </a:lnTo>
                    <a:lnTo>
                      <a:pt x="320" y="415"/>
                    </a:lnTo>
                    <a:lnTo>
                      <a:pt x="312" y="415"/>
                    </a:lnTo>
                    <a:lnTo>
                      <a:pt x="303" y="415"/>
                    </a:lnTo>
                    <a:lnTo>
                      <a:pt x="292" y="416"/>
                    </a:lnTo>
                    <a:lnTo>
                      <a:pt x="282" y="419"/>
                    </a:lnTo>
                    <a:lnTo>
                      <a:pt x="272" y="423"/>
                    </a:lnTo>
                    <a:lnTo>
                      <a:pt x="261" y="429"/>
                    </a:lnTo>
                    <a:lnTo>
                      <a:pt x="252" y="434"/>
                    </a:lnTo>
                    <a:lnTo>
                      <a:pt x="244" y="441"/>
                    </a:lnTo>
                    <a:lnTo>
                      <a:pt x="236" y="448"/>
                    </a:lnTo>
                    <a:lnTo>
                      <a:pt x="230" y="456"/>
                    </a:lnTo>
                    <a:lnTo>
                      <a:pt x="224" y="464"/>
                    </a:lnTo>
                    <a:lnTo>
                      <a:pt x="221" y="474"/>
                    </a:lnTo>
                    <a:lnTo>
                      <a:pt x="219" y="482"/>
                    </a:lnTo>
                    <a:lnTo>
                      <a:pt x="217" y="490"/>
                    </a:lnTo>
                    <a:lnTo>
                      <a:pt x="213" y="487"/>
                    </a:lnTo>
                    <a:lnTo>
                      <a:pt x="209" y="484"/>
                    </a:lnTo>
                    <a:lnTo>
                      <a:pt x="207" y="480"/>
                    </a:lnTo>
                    <a:lnTo>
                      <a:pt x="205" y="476"/>
                    </a:lnTo>
                    <a:lnTo>
                      <a:pt x="200" y="462"/>
                    </a:lnTo>
                    <a:lnTo>
                      <a:pt x="201" y="447"/>
                    </a:lnTo>
                    <a:lnTo>
                      <a:pt x="208" y="431"/>
                    </a:lnTo>
                    <a:lnTo>
                      <a:pt x="220" y="416"/>
                    </a:lnTo>
                    <a:lnTo>
                      <a:pt x="139" y="201"/>
                    </a:lnTo>
                    <a:lnTo>
                      <a:pt x="100" y="202"/>
                    </a:lnTo>
                    <a:lnTo>
                      <a:pt x="65" y="205"/>
                    </a:lnTo>
                    <a:lnTo>
                      <a:pt x="38" y="213"/>
                    </a:lnTo>
                    <a:lnTo>
                      <a:pt x="16" y="227"/>
                    </a:lnTo>
                    <a:lnTo>
                      <a:pt x="3" y="249"/>
                    </a:lnTo>
                    <a:lnTo>
                      <a:pt x="0" y="281"/>
                    </a:lnTo>
                    <a:lnTo>
                      <a:pt x="7" y="326"/>
                    </a:lnTo>
                    <a:lnTo>
                      <a:pt x="25" y="384"/>
                    </a:lnTo>
                    <a:lnTo>
                      <a:pt x="47" y="436"/>
                    </a:lnTo>
                    <a:lnTo>
                      <a:pt x="71" y="487"/>
                    </a:lnTo>
                    <a:lnTo>
                      <a:pt x="100" y="538"/>
                    </a:lnTo>
                    <a:lnTo>
                      <a:pt x="132" y="590"/>
                    </a:lnTo>
                    <a:lnTo>
                      <a:pt x="167" y="638"/>
                    </a:lnTo>
                    <a:lnTo>
                      <a:pt x="204" y="687"/>
                    </a:lnTo>
                    <a:lnTo>
                      <a:pt x="242" y="732"/>
                    </a:lnTo>
                    <a:lnTo>
                      <a:pt x="282" y="773"/>
                    </a:lnTo>
                    <a:lnTo>
                      <a:pt x="323" y="810"/>
                    </a:lnTo>
                    <a:lnTo>
                      <a:pt x="365" y="843"/>
                    </a:lnTo>
                    <a:lnTo>
                      <a:pt x="406" y="872"/>
                    </a:lnTo>
                    <a:lnTo>
                      <a:pt x="448" y="895"/>
                    </a:lnTo>
                    <a:lnTo>
                      <a:pt x="489" y="911"/>
                    </a:lnTo>
                    <a:lnTo>
                      <a:pt x="530" y="920"/>
                    </a:lnTo>
                    <a:lnTo>
                      <a:pt x="568" y="923"/>
                    </a:lnTo>
                    <a:lnTo>
                      <a:pt x="604" y="917"/>
                    </a:lnTo>
                    <a:lnTo>
                      <a:pt x="550" y="773"/>
                    </a:lnTo>
                    <a:lnTo>
                      <a:pt x="535" y="777"/>
                    </a:lnTo>
                    <a:lnTo>
                      <a:pt x="519" y="779"/>
                    </a:lnTo>
                    <a:lnTo>
                      <a:pt x="504" y="780"/>
                    </a:lnTo>
                    <a:lnTo>
                      <a:pt x="489" y="779"/>
                    </a:lnTo>
                    <a:lnTo>
                      <a:pt x="473" y="777"/>
                    </a:lnTo>
                    <a:lnTo>
                      <a:pt x="459" y="773"/>
                    </a:lnTo>
                    <a:lnTo>
                      <a:pt x="444" y="768"/>
                    </a:lnTo>
                    <a:lnTo>
                      <a:pt x="430" y="762"/>
                    </a:lnTo>
                    <a:lnTo>
                      <a:pt x="417" y="755"/>
                    </a:lnTo>
                    <a:lnTo>
                      <a:pt x="405" y="747"/>
                    </a:lnTo>
                    <a:lnTo>
                      <a:pt x="392" y="736"/>
                    </a:lnTo>
                    <a:lnTo>
                      <a:pt x="382" y="726"/>
                    </a:lnTo>
                    <a:lnTo>
                      <a:pt x="372" y="713"/>
                    </a:lnTo>
                    <a:lnTo>
                      <a:pt x="362" y="700"/>
                    </a:lnTo>
                    <a:lnTo>
                      <a:pt x="356" y="687"/>
                    </a:lnTo>
                    <a:lnTo>
                      <a:pt x="349" y="672"/>
                    </a:lnTo>
                    <a:lnTo>
                      <a:pt x="348" y="666"/>
                    </a:lnTo>
                    <a:lnTo>
                      <a:pt x="345" y="660"/>
                    </a:lnTo>
                    <a:lnTo>
                      <a:pt x="344" y="654"/>
                    </a:lnTo>
                    <a:lnTo>
                      <a:pt x="342" y="649"/>
                    </a:lnTo>
                    <a:lnTo>
                      <a:pt x="358" y="672"/>
                    </a:lnTo>
                    <a:lnTo>
                      <a:pt x="376" y="688"/>
                    </a:lnTo>
                    <a:lnTo>
                      <a:pt x="397" y="696"/>
                    </a:lnTo>
                    <a:lnTo>
                      <a:pt x="419" y="699"/>
                    </a:lnTo>
                    <a:lnTo>
                      <a:pt x="443" y="697"/>
                    </a:lnTo>
                    <a:lnTo>
                      <a:pt x="470" y="692"/>
                    </a:lnTo>
                    <a:lnTo>
                      <a:pt x="496" y="683"/>
                    </a:lnTo>
                    <a:lnTo>
                      <a:pt x="525" y="673"/>
                    </a:lnTo>
                    <a:lnTo>
                      <a:pt x="553" y="661"/>
                    </a:lnTo>
                    <a:lnTo>
                      <a:pt x="579" y="650"/>
                    </a:lnTo>
                    <a:lnTo>
                      <a:pt x="602" y="637"/>
                    </a:lnTo>
                    <a:lnTo>
                      <a:pt x="622" y="622"/>
                    </a:lnTo>
                    <a:lnTo>
                      <a:pt x="635" y="606"/>
                    </a:lnTo>
                    <a:lnTo>
                      <a:pt x="646" y="585"/>
                    </a:lnTo>
                    <a:lnTo>
                      <a:pt x="649" y="562"/>
                    </a:lnTo>
                    <a:lnTo>
                      <a:pt x="646" y="535"/>
                    </a:lnTo>
                    <a:lnTo>
                      <a:pt x="648" y="539"/>
                    </a:lnTo>
                    <a:lnTo>
                      <a:pt x="652" y="545"/>
                    </a:lnTo>
                    <a:lnTo>
                      <a:pt x="654" y="550"/>
                    </a:lnTo>
                    <a:lnTo>
                      <a:pt x="656" y="555"/>
                    </a:lnTo>
                    <a:lnTo>
                      <a:pt x="664" y="588"/>
                    </a:lnTo>
                    <a:lnTo>
                      <a:pt x="668" y="620"/>
                    </a:lnTo>
                    <a:lnTo>
                      <a:pt x="663" y="651"/>
                    </a:lnTo>
                    <a:lnTo>
                      <a:pt x="654" y="681"/>
                    </a:lnTo>
                    <a:lnTo>
                      <a:pt x="638" y="710"/>
                    </a:lnTo>
                    <a:lnTo>
                      <a:pt x="615" y="735"/>
                    </a:lnTo>
                    <a:lnTo>
                      <a:pt x="586" y="756"/>
                    </a:lnTo>
                    <a:lnTo>
                      <a:pt x="550" y="773"/>
                    </a:lnTo>
                    <a:lnTo>
                      <a:pt x="604" y="917"/>
                    </a:lnTo>
                    <a:lnTo>
                      <a:pt x="644" y="897"/>
                    </a:lnTo>
                    <a:lnTo>
                      <a:pt x="677" y="870"/>
                    </a:lnTo>
                    <a:lnTo>
                      <a:pt x="706" y="836"/>
                    </a:lnTo>
                    <a:lnTo>
                      <a:pt x="730" y="796"/>
                    </a:lnTo>
                    <a:lnTo>
                      <a:pt x="748" y="751"/>
                    </a:lnTo>
                    <a:lnTo>
                      <a:pt x="763" y="702"/>
                    </a:lnTo>
                    <a:lnTo>
                      <a:pt x="774" y="649"/>
                    </a:lnTo>
                    <a:lnTo>
                      <a:pt x="779" y="592"/>
                    </a:lnTo>
                    <a:lnTo>
                      <a:pt x="782" y="535"/>
                    </a:lnTo>
                    <a:lnTo>
                      <a:pt x="781" y="475"/>
                    </a:lnTo>
                    <a:lnTo>
                      <a:pt x="776" y="414"/>
                    </a:lnTo>
                    <a:lnTo>
                      <a:pt x="768" y="353"/>
                    </a:lnTo>
                    <a:lnTo>
                      <a:pt x="758" y="294"/>
                    </a:lnTo>
                    <a:lnTo>
                      <a:pt x="744" y="235"/>
                    </a:lnTo>
                    <a:lnTo>
                      <a:pt x="728" y="179"/>
                    </a:lnTo>
                    <a:lnTo>
                      <a:pt x="709" y="126"/>
                    </a:lnTo>
                    <a:lnTo>
                      <a:pt x="695" y="91"/>
                    </a:lnTo>
                    <a:lnTo>
                      <a:pt x="682" y="62"/>
                    </a:lnTo>
                    <a:lnTo>
                      <a:pt x="668" y="40"/>
                    </a:lnTo>
                    <a:lnTo>
                      <a:pt x="654" y="23"/>
                    </a:lnTo>
                    <a:lnTo>
                      <a:pt x="641" y="11"/>
                    </a:lnTo>
                    <a:lnTo>
                      <a:pt x="627" y="4"/>
                    </a:lnTo>
                    <a:lnTo>
                      <a:pt x="614" y="0"/>
                    </a:lnTo>
                    <a:lnTo>
                      <a:pt x="601" y="1"/>
                    </a:lnTo>
                    <a:lnTo>
                      <a:pt x="587" y="5"/>
                    </a:lnTo>
                    <a:lnTo>
                      <a:pt x="572" y="12"/>
                    </a:lnTo>
                    <a:lnTo>
                      <a:pt x="558" y="22"/>
                    </a:lnTo>
                    <a:lnTo>
                      <a:pt x="543" y="34"/>
                    </a:lnTo>
                    <a:lnTo>
                      <a:pt x="527" y="47"/>
                    </a:lnTo>
                    <a:lnTo>
                      <a:pt x="511" y="61"/>
                    </a:lnTo>
                    <a:lnTo>
                      <a:pt x="494" y="77"/>
                    </a:lnTo>
                    <a:lnTo>
                      <a:pt x="475" y="93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1295"/>
              <p:cNvSpPr>
                <a:spLocks/>
              </p:cNvSpPr>
              <p:nvPr/>
            </p:nvSpPr>
            <p:spPr bwMode="auto">
              <a:xfrm>
                <a:off x="1134873" y="4603158"/>
                <a:ext cx="253548" cy="292640"/>
              </a:xfrm>
              <a:custGeom>
                <a:avLst/>
                <a:gdLst>
                  <a:gd name="T0" fmla="*/ 545 w 760"/>
                  <a:gd name="T1" fmla="*/ 372 h 912"/>
                  <a:gd name="T2" fmla="*/ 569 w 760"/>
                  <a:gd name="T3" fmla="*/ 411 h 912"/>
                  <a:gd name="T4" fmla="*/ 562 w 760"/>
                  <a:gd name="T5" fmla="*/ 439 h 912"/>
                  <a:gd name="T6" fmla="*/ 550 w 760"/>
                  <a:gd name="T7" fmla="*/ 430 h 912"/>
                  <a:gd name="T8" fmla="*/ 524 w 760"/>
                  <a:gd name="T9" fmla="*/ 401 h 912"/>
                  <a:gd name="T10" fmla="*/ 484 w 760"/>
                  <a:gd name="T11" fmla="*/ 383 h 912"/>
                  <a:gd name="T12" fmla="*/ 446 w 760"/>
                  <a:gd name="T13" fmla="*/ 383 h 912"/>
                  <a:gd name="T14" fmla="*/ 431 w 760"/>
                  <a:gd name="T15" fmla="*/ 380 h 912"/>
                  <a:gd name="T16" fmla="*/ 445 w 760"/>
                  <a:gd name="T17" fmla="*/ 356 h 912"/>
                  <a:gd name="T18" fmla="*/ 489 w 760"/>
                  <a:gd name="T19" fmla="*/ 347 h 912"/>
                  <a:gd name="T20" fmla="*/ 555 w 760"/>
                  <a:gd name="T21" fmla="*/ 163 h 912"/>
                  <a:gd name="T22" fmla="*/ 477 w 760"/>
                  <a:gd name="T23" fmla="*/ 163 h 912"/>
                  <a:gd name="T24" fmla="*/ 394 w 760"/>
                  <a:gd name="T25" fmla="*/ 145 h 912"/>
                  <a:gd name="T26" fmla="*/ 300 w 760"/>
                  <a:gd name="T27" fmla="*/ 96 h 912"/>
                  <a:gd name="T28" fmla="*/ 179 w 760"/>
                  <a:gd name="T29" fmla="*/ 273 h 912"/>
                  <a:gd name="T30" fmla="*/ 207 w 760"/>
                  <a:gd name="T31" fmla="*/ 272 h 912"/>
                  <a:gd name="T32" fmla="*/ 258 w 760"/>
                  <a:gd name="T33" fmla="*/ 292 h 912"/>
                  <a:gd name="T34" fmla="*/ 275 w 760"/>
                  <a:gd name="T35" fmla="*/ 328 h 912"/>
                  <a:gd name="T36" fmla="*/ 269 w 760"/>
                  <a:gd name="T37" fmla="*/ 346 h 912"/>
                  <a:gd name="T38" fmla="*/ 246 w 760"/>
                  <a:gd name="T39" fmla="*/ 320 h 912"/>
                  <a:gd name="T40" fmla="*/ 204 w 760"/>
                  <a:gd name="T41" fmla="*/ 308 h 912"/>
                  <a:gd name="T42" fmla="*/ 161 w 760"/>
                  <a:gd name="T43" fmla="*/ 312 h 912"/>
                  <a:gd name="T44" fmla="*/ 133 w 760"/>
                  <a:gd name="T45" fmla="*/ 332 h 912"/>
                  <a:gd name="T46" fmla="*/ 130 w 760"/>
                  <a:gd name="T47" fmla="*/ 313 h 912"/>
                  <a:gd name="T48" fmla="*/ 144 w 760"/>
                  <a:gd name="T49" fmla="*/ 288 h 912"/>
                  <a:gd name="T50" fmla="*/ 179 w 760"/>
                  <a:gd name="T51" fmla="*/ 273 h 912"/>
                  <a:gd name="T52" fmla="*/ 190 w 760"/>
                  <a:gd name="T53" fmla="*/ 21 h 912"/>
                  <a:gd name="T54" fmla="*/ 135 w 760"/>
                  <a:gd name="T55" fmla="*/ 0 h 912"/>
                  <a:gd name="T56" fmla="*/ 89 w 760"/>
                  <a:gd name="T57" fmla="*/ 21 h 912"/>
                  <a:gd name="T58" fmla="*/ 49 w 760"/>
                  <a:gd name="T59" fmla="*/ 103 h 912"/>
                  <a:gd name="T60" fmla="*/ 7 w 760"/>
                  <a:gd name="T61" fmla="*/ 304 h 912"/>
                  <a:gd name="T62" fmla="*/ 4 w 760"/>
                  <a:gd name="T63" fmla="*/ 545 h 912"/>
                  <a:gd name="T64" fmla="*/ 55 w 760"/>
                  <a:gd name="T65" fmla="*/ 757 h 912"/>
                  <a:gd name="T66" fmla="*/ 173 w 760"/>
                  <a:gd name="T67" fmla="*/ 893 h 912"/>
                  <a:gd name="T68" fmla="*/ 252 w 760"/>
                  <a:gd name="T69" fmla="*/ 654 h 912"/>
                  <a:gd name="T70" fmla="*/ 197 w 760"/>
                  <a:gd name="T71" fmla="*/ 647 h 912"/>
                  <a:gd name="T72" fmla="*/ 148 w 760"/>
                  <a:gd name="T73" fmla="*/ 652 h 912"/>
                  <a:gd name="T74" fmla="*/ 110 w 760"/>
                  <a:gd name="T75" fmla="*/ 679 h 912"/>
                  <a:gd name="T76" fmla="*/ 98 w 760"/>
                  <a:gd name="T77" fmla="*/ 690 h 912"/>
                  <a:gd name="T78" fmla="*/ 112 w 760"/>
                  <a:gd name="T79" fmla="*/ 647 h 912"/>
                  <a:gd name="T80" fmla="*/ 151 w 760"/>
                  <a:gd name="T81" fmla="*/ 597 h 912"/>
                  <a:gd name="T82" fmla="*/ 206 w 760"/>
                  <a:gd name="T83" fmla="*/ 565 h 912"/>
                  <a:gd name="T84" fmla="*/ 269 w 760"/>
                  <a:gd name="T85" fmla="*/ 556 h 912"/>
                  <a:gd name="T86" fmla="*/ 361 w 760"/>
                  <a:gd name="T87" fmla="*/ 591 h 912"/>
                  <a:gd name="T88" fmla="*/ 422 w 760"/>
                  <a:gd name="T89" fmla="*/ 698 h 912"/>
                  <a:gd name="T90" fmla="*/ 414 w 760"/>
                  <a:gd name="T91" fmla="*/ 775 h 912"/>
                  <a:gd name="T92" fmla="*/ 404 w 760"/>
                  <a:gd name="T93" fmla="*/ 736 h 912"/>
                  <a:gd name="T94" fmla="*/ 335 w 760"/>
                  <a:gd name="T95" fmla="*/ 679 h 912"/>
                  <a:gd name="T96" fmla="*/ 251 w 760"/>
                  <a:gd name="T97" fmla="*/ 912 h 912"/>
                  <a:gd name="T98" fmla="*/ 408 w 760"/>
                  <a:gd name="T99" fmla="*/ 849 h 912"/>
                  <a:gd name="T100" fmla="*/ 560 w 760"/>
                  <a:gd name="T101" fmla="*/ 694 h 912"/>
                  <a:gd name="T102" fmla="*/ 684 w 760"/>
                  <a:gd name="T103" fmla="*/ 486 h 912"/>
                  <a:gd name="T104" fmla="*/ 753 w 760"/>
                  <a:gd name="T105" fmla="*/ 287 h 912"/>
                  <a:gd name="T106" fmla="*/ 756 w 760"/>
                  <a:gd name="T107" fmla="*/ 190 h 912"/>
                  <a:gd name="T108" fmla="*/ 715 w 760"/>
                  <a:gd name="T109" fmla="*/ 155 h 912"/>
                  <a:gd name="T110" fmla="*/ 643 w 760"/>
                  <a:gd name="T111" fmla="*/ 15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60" h="912">
                    <a:moveTo>
                      <a:pt x="573" y="161"/>
                    </a:moveTo>
                    <a:lnTo>
                      <a:pt x="521" y="356"/>
                    </a:lnTo>
                    <a:lnTo>
                      <a:pt x="533" y="363"/>
                    </a:lnTo>
                    <a:lnTo>
                      <a:pt x="545" y="372"/>
                    </a:lnTo>
                    <a:lnTo>
                      <a:pt x="554" y="381"/>
                    </a:lnTo>
                    <a:lnTo>
                      <a:pt x="562" y="391"/>
                    </a:lnTo>
                    <a:lnTo>
                      <a:pt x="567" y="401"/>
                    </a:lnTo>
                    <a:lnTo>
                      <a:pt x="569" y="411"/>
                    </a:lnTo>
                    <a:lnTo>
                      <a:pt x="569" y="422"/>
                    </a:lnTo>
                    <a:lnTo>
                      <a:pt x="567" y="431"/>
                    </a:lnTo>
                    <a:lnTo>
                      <a:pt x="565" y="436"/>
                    </a:lnTo>
                    <a:lnTo>
                      <a:pt x="562" y="439"/>
                    </a:lnTo>
                    <a:lnTo>
                      <a:pt x="559" y="442"/>
                    </a:lnTo>
                    <a:lnTo>
                      <a:pt x="554" y="446"/>
                    </a:lnTo>
                    <a:lnTo>
                      <a:pt x="553" y="438"/>
                    </a:lnTo>
                    <a:lnTo>
                      <a:pt x="550" y="430"/>
                    </a:lnTo>
                    <a:lnTo>
                      <a:pt x="545" y="422"/>
                    </a:lnTo>
                    <a:lnTo>
                      <a:pt x="539" y="414"/>
                    </a:lnTo>
                    <a:lnTo>
                      <a:pt x="532" y="407"/>
                    </a:lnTo>
                    <a:lnTo>
                      <a:pt x="524" y="401"/>
                    </a:lnTo>
                    <a:lnTo>
                      <a:pt x="516" y="394"/>
                    </a:lnTo>
                    <a:lnTo>
                      <a:pt x="506" y="389"/>
                    </a:lnTo>
                    <a:lnTo>
                      <a:pt x="495" y="385"/>
                    </a:lnTo>
                    <a:lnTo>
                      <a:pt x="484" y="383"/>
                    </a:lnTo>
                    <a:lnTo>
                      <a:pt x="474" y="380"/>
                    </a:lnTo>
                    <a:lnTo>
                      <a:pt x="463" y="380"/>
                    </a:lnTo>
                    <a:lnTo>
                      <a:pt x="454" y="380"/>
                    </a:lnTo>
                    <a:lnTo>
                      <a:pt x="446" y="383"/>
                    </a:lnTo>
                    <a:lnTo>
                      <a:pt x="438" y="385"/>
                    </a:lnTo>
                    <a:lnTo>
                      <a:pt x="431" y="389"/>
                    </a:lnTo>
                    <a:lnTo>
                      <a:pt x="431" y="385"/>
                    </a:lnTo>
                    <a:lnTo>
                      <a:pt x="431" y="380"/>
                    </a:lnTo>
                    <a:lnTo>
                      <a:pt x="432" y="376"/>
                    </a:lnTo>
                    <a:lnTo>
                      <a:pt x="433" y="371"/>
                    </a:lnTo>
                    <a:lnTo>
                      <a:pt x="438" y="363"/>
                    </a:lnTo>
                    <a:lnTo>
                      <a:pt x="445" y="356"/>
                    </a:lnTo>
                    <a:lnTo>
                      <a:pt x="453" y="351"/>
                    </a:lnTo>
                    <a:lnTo>
                      <a:pt x="463" y="348"/>
                    </a:lnTo>
                    <a:lnTo>
                      <a:pt x="475" y="346"/>
                    </a:lnTo>
                    <a:lnTo>
                      <a:pt x="489" y="347"/>
                    </a:lnTo>
                    <a:lnTo>
                      <a:pt x="504" y="350"/>
                    </a:lnTo>
                    <a:lnTo>
                      <a:pt x="521" y="356"/>
                    </a:lnTo>
                    <a:lnTo>
                      <a:pt x="573" y="161"/>
                    </a:lnTo>
                    <a:lnTo>
                      <a:pt x="555" y="163"/>
                    </a:lnTo>
                    <a:lnTo>
                      <a:pt x="537" y="164"/>
                    </a:lnTo>
                    <a:lnTo>
                      <a:pt x="517" y="164"/>
                    </a:lnTo>
                    <a:lnTo>
                      <a:pt x="497" y="164"/>
                    </a:lnTo>
                    <a:lnTo>
                      <a:pt x="477" y="163"/>
                    </a:lnTo>
                    <a:lnTo>
                      <a:pt x="457" y="160"/>
                    </a:lnTo>
                    <a:lnTo>
                      <a:pt x="438" y="158"/>
                    </a:lnTo>
                    <a:lnTo>
                      <a:pt x="419" y="153"/>
                    </a:lnTo>
                    <a:lnTo>
                      <a:pt x="394" y="145"/>
                    </a:lnTo>
                    <a:lnTo>
                      <a:pt x="370" y="135"/>
                    </a:lnTo>
                    <a:lnTo>
                      <a:pt x="346" y="123"/>
                    </a:lnTo>
                    <a:lnTo>
                      <a:pt x="322" y="110"/>
                    </a:lnTo>
                    <a:lnTo>
                      <a:pt x="300" y="96"/>
                    </a:lnTo>
                    <a:lnTo>
                      <a:pt x="278" y="81"/>
                    </a:lnTo>
                    <a:lnTo>
                      <a:pt x="257" y="66"/>
                    </a:lnTo>
                    <a:lnTo>
                      <a:pt x="237" y="52"/>
                    </a:lnTo>
                    <a:lnTo>
                      <a:pt x="179" y="273"/>
                    </a:lnTo>
                    <a:lnTo>
                      <a:pt x="184" y="273"/>
                    </a:lnTo>
                    <a:lnTo>
                      <a:pt x="194" y="272"/>
                    </a:lnTo>
                    <a:lnTo>
                      <a:pt x="202" y="272"/>
                    </a:lnTo>
                    <a:lnTo>
                      <a:pt x="207" y="272"/>
                    </a:lnTo>
                    <a:lnTo>
                      <a:pt x="222" y="274"/>
                    </a:lnTo>
                    <a:lnTo>
                      <a:pt x="235" y="279"/>
                    </a:lnTo>
                    <a:lnTo>
                      <a:pt x="248" y="285"/>
                    </a:lnTo>
                    <a:lnTo>
                      <a:pt x="258" y="292"/>
                    </a:lnTo>
                    <a:lnTo>
                      <a:pt x="266" y="300"/>
                    </a:lnTo>
                    <a:lnTo>
                      <a:pt x="272" y="309"/>
                    </a:lnTo>
                    <a:lnTo>
                      <a:pt x="275" y="318"/>
                    </a:lnTo>
                    <a:lnTo>
                      <a:pt x="275" y="328"/>
                    </a:lnTo>
                    <a:lnTo>
                      <a:pt x="275" y="333"/>
                    </a:lnTo>
                    <a:lnTo>
                      <a:pt x="274" y="338"/>
                    </a:lnTo>
                    <a:lnTo>
                      <a:pt x="272" y="342"/>
                    </a:lnTo>
                    <a:lnTo>
                      <a:pt x="269" y="346"/>
                    </a:lnTo>
                    <a:lnTo>
                      <a:pt x="265" y="339"/>
                    </a:lnTo>
                    <a:lnTo>
                      <a:pt x="259" y="332"/>
                    </a:lnTo>
                    <a:lnTo>
                      <a:pt x="252" y="326"/>
                    </a:lnTo>
                    <a:lnTo>
                      <a:pt x="246" y="320"/>
                    </a:lnTo>
                    <a:lnTo>
                      <a:pt x="236" y="316"/>
                    </a:lnTo>
                    <a:lnTo>
                      <a:pt x="226" y="312"/>
                    </a:lnTo>
                    <a:lnTo>
                      <a:pt x="216" y="310"/>
                    </a:lnTo>
                    <a:lnTo>
                      <a:pt x="204" y="308"/>
                    </a:lnTo>
                    <a:lnTo>
                      <a:pt x="193" y="308"/>
                    </a:lnTo>
                    <a:lnTo>
                      <a:pt x="181" y="308"/>
                    </a:lnTo>
                    <a:lnTo>
                      <a:pt x="171" y="310"/>
                    </a:lnTo>
                    <a:lnTo>
                      <a:pt x="161" y="312"/>
                    </a:lnTo>
                    <a:lnTo>
                      <a:pt x="152" y="316"/>
                    </a:lnTo>
                    <a:lnTo>
                      <a:pt x="145" y="320"/>
                    </a:lnTo>
                    <a:lnTo>
                      <a:pt x="138" y="326"/>
                    </a:lnTo>
                    <a:lnTo>
                      <a:pt x="133" y="332"/>
                    </a:lnTo>
                    <a:lnTo>
                      <a:pt x="131" y="327"/>
                    </a:lnTo>
                    <a:lnTo>
                      <a:pt x="130" y="323"/>
                    </a:lnTo>
                    <a:lnTo>
                      <a:pt x="130" y="318"/>
                    </a:lnTo>
                    <a:lnTo>
                      <a:pt x="130" y="313"/>
                    </a:lnTo>
                    <a:lnTo>
                      <a:pt x="131" y="307"/>
                    </a:lnTo>
                    <a:lnTo>
                      <a:pt x="135" y="300"/>
                    </a:lnTo>
                    <a:lnTo>
                      <a:pt x="138" y="294"/>
                    </a:lnTo>
                    <a:lnTo>
                      <a:pt x="144" y="288"/>
                    </a:lnTo>
                    <a:lnTo>
                      <a:pt x="151" y="284"/>
                    </a:lnTo>
                    <a:lnTo>
                      <a:pt x="159" y="279"/>
                    </a:lnTo>
                    <a:lnTo>
                      <a:pt x="168" y="275"/>
                    </a:lnTo>
                    <a:lnTo>
                      <a:pt x="179" y="273"/>
                    </a:lnTo>
                    <a:lnTo>
                      <a:pt x="237" y="52"/>
                    </a:lnTo>
                    <a:lnTo>
                      <a:pt x="221" y="40"/>
                    </a:lnTo>
                    <a:lnTo>
                      <a:pt x="205" y="30"/>
                    </a:lnTo>
                    <a:lnTo>
                      <a:pt x="190" y="21"/>
                    </a:lnTo>
                    <a:lnTo>
                      <a:pt x="175" y="13"/>
                    </a:lnTo>
                    <a:lnTo>
                      <a:pt x="161" y="6"/>
                    </a:lnTo>
                    <a:lnTo>
                      <a:pt x="149" y="2"/>
                    </a:lnTo>
                    <a:lnTo>
                      <a:pt x="135" y="0"/>
                    </a:lnTo>
                    <a:lnTo>
                      <a:pt x="123" y="1"/>
                    </a:lnTo>
                    <a:lnTo>
                      <a:pt x="111" y="5"/>
                    </a:lnTo>
                    <a:lnTo>
                      <a:pt x="99" y="12"/>
                    </a:lnTo>
                    <a:lnTo>
                      <a:pt x="89" y="21"/>
                    </a:lnTo>
                    <a:lnTo>
                      <a:pt x="77" y="36"/>
                    </a:lnTo>
                    <a:lnTo>
                      <a:pt x="67" y="53"/>
                    </a:lnTo>
                    <a:lnTo>
                      <a:pt x="58" y="75"/>
                    </a:lnTo>
                    <a:lnTo>
                      <a:pt x="49" y="103"/>
                    </a:lnTo>
                    <a:lnTo>
                      <a:pt x="39" y="134"/>
                    </a:lnTo>
                    <a:lnTo>
                      <a:pt x="27" y="188"/>
                    </a:lnTo>
                    <a:lnTo>
                      <a:pt x="15" y="244"/>
                    </a:lnTo>
                    <a:lnTo>
                      <a:pt x="7" y="304"/>
                    </a:lnTo>
                    <a:lnTo>
                      <a:pt x="2" y="364"/>
                    </a:lnTo>
                    <a:lnTo>
                      <a:pt x="0" y="425"/>
                    </a:lnTo>
                    <a:lnTo>
                      <a:pt x="0" y="485"/>
                    </a:lnTo>
                    <a:lnTo>
                      <a:pt x="4" y="545"/>
                    </a:lnTo>
                    <a:lnTo>
                      <a:pt x="12" y="603"/>
                    </a:lnTo>
                    <a:lnTo>
                      <a:pt x="22" y="658"/>
                    </a:lnTo>
                    <a:lnTo>
                      <a:pt x="37" y="710"/>
                    </a:lnTo>
                    <a:lnTo>
                      <a:pt x="55" y="757"/>
                    </a:lnTo>
                    <a:lnTo>
                      <a:pt x="78" y="801"/>
                    </a:lnTo>
                    <a:lnTo>
                      <a:pt x="106" y="838"/>
                    </a:lnTo>
                    <a:lnTo>
                      <a:pt x="137" y="869"/>
                    </a:lnTo>
                    <a:lnTo>
                      <a:pt x="173" y="893"/>
                    </a:lnTo>
                    <a:lnTo>
                      <a:pt x="214" y="909"/>
                    </a:lnTo>
                    <a:lnTo>
                      <a:pt x="281" y="661"/>
                    </a:lnTo>
                    <a:lnTo>
                      <a:pt x="267" y="658"/>
                    </a:lnTo>
                    <a:lnTo>
                      <a:pt x="252" y="654"/>
                    </a:lnTo>
                    <a:lnTo>
                      <a:pt x="239" y="652"/>
                    </a:lnTo>
                    <a:lnTo>
                      <a:pt x="225" y="650"/>
                    </a:lnTo>
                    <a:lnTo>
                      <a:pt x="211" y="649"/>
                    </a:lnTo>
                    <a:lnTo>
                      <a:pt x="197" y="647"/>
                    </a:lnTo>
                    <a:lnTo>
                      <a:pt x="184" y="647"/>
                    </a:lnTo>
                    <a:lnTo>
                      <a:pt x="172" y="647"/>
                    </a:lnTo>
                    <a:lnTo>
                      <a:pt x="159" y="650"/>
                    </a:lnTo>
                    <a:lnTo>
                      <a:pt x="148" y="652"/>
                    </a:lnTo>
                    <a:lnTo>
                      <a:pt x="137" y="657"/>
                    </a:lnTo>
                    <a:lnTo>
                      <a:pt x="127" y="662"/>
                    </a:lnTo>
                    <a:lnTo>
                      <a:pt x="118" y="669"/>
                    </a:lnTo>
                    <a:lnTo>
                      <a:pt x="110" y="679"/>
                    </a:lnTo>
                    <a:lnTo>
                      <a:pt x="102" y="689"/>
                    </a:lnTo>
                    <a:lnTo>
                      <a:pt x="96" y="702"/>
                    </a:lnTo>
                    <a:lnTo>
                      <a:pt x="97" y="696"/>
                    </a:lnTo>
                    <a:lnTo>
                      <a:pt x="98" y="690"/>
                    </a:lnTo>
                    <a:lnTo>
                      <a:pt x="99" y="684"/>
                    </a:lnTo>
                    <a:lnTo>
                      <a:pt x="100" y="679"/>
                    </a:lnTo>
                    <a:lnTo>
                      <a:pt x="105" y="662"/>
                    </a:lnTo>
                    <a:lnTo>
                      <a:pt x="112" y="647"/>
                    </a:lnTo>
                    <a:lnTo>
                      <a:pt x="120" y="634"/>
                    </a:lnTo>
                    <a:lnTo>
                      <a:pt x="129" y="620"/>
                    </a:lnTo>
                    <a:lnTo>
                      <a:pt x="140" y="608"/>
                    </a:lnTo>
                    <a:lnTo>
                      <a:pt x="151" y="597"/>
                    </a:lnTo>
                    <a:lnTo>
                      <a:pt x="164" y="586"/>
                    </a:lnTo>
                    <a:lnTo>
                      <a:pt x="178" y="578"/>
                    </a:lnTo>
                    <a:lnTo>
                      <a:pt x="191" y="571"/>
                    </a:lnTo>
                    <a:lnTo>
                      <a:pt x="206" y="565"/>
                    </a:lnTo>
                    <a:lnTo>
                      <a:pt x="221" y="560"/>
                    </a:lnTo>
                    <a:lnTo>
                      <a:pt x="236" y="558"/>
                    </a:lnTo>
                    <a:lnTo>
                      <a:pt x="252" y="555"/>
                    </a:lnTo>
                    <a:lnTo>
                      <a:pt x="269" y="556"/>
                    </a:lnTo>
                    <a:lnTo>
                      <a:pt x="286" y="558"/>
                    </a:lnTo>
                    <a:lnTo>
                      <a:pt x="302" y="561"/>
                    </a:lnTo>
                    <a:lnTo>
                      <a:pt x="333" y="573"/>
                    </a:lnTo>
                    <a:lnTo>
                      <a:pt x="361" y="591"/>
                    </a:lnTo>
                    <a:lnTo>
                      <a:pt x="383" y="613"/>
                    </a:lnTo>
                    <a:lnTo>
                      <a:pt x="401" y="638"/>
                    </a:lnTo>
                    <a:lnTo>
                      <a:pt x="414" y="667"/>
                    </a:lnTo>
                    <a:lnTo>
                      <a:pt x="422" y="698"/>
                    </a:lnTo>
                    <a:lnTo>
                      <a:pt x="423" y="730"/>
                    </a:lnTo>
                    <a:lnTo>
                      <a:pt x="417" y="764"/>
                    </a:lnTo>
                    <a:lnTo>
                      <a:pt x="415" y="770"/>
                    </a:lnTo>
                    <a:lnTo>
                      <a:pt x="414" y="775"/>
                    </a:lnTo>
                    <a:lnTo>
                      <a:pt x="411" y="780"/>
                    </a:lnTo>
                    <a:lnTo>
                      <a:pt x="409" y="786"/>
                    </a:lnTo>
                    <a:lnTo>
                      <a:pt x="410" y="758"/>
                    </a:lnTo>
                    <a:lnTo>
                      <a:pt x="404" y="736"/>
                    </a:lnTo>
                    <a:lnTo>
                      <a:pt x="394" y="717"/>
                    </a:lnTo>
                    <a:lnTo>
                      <a:pt x="378" y="702"/>
                    </a:lnTo>
                    <a:lnTo>
                      <a:pt x="358" y="689"/>
                    </a:lnTo>
                    <a:lnTo>
                      <a:pt x="335" y="679"/>
                    </a:lnTo>
                    <a:lnTo>
                      <a:pt x="309" y="669"/>
                    </a:lnTo>
                    <a:lnTo>
                      <a:pt x="281" y="661"/>
                    </a:lnTo>
                    <a:lnTo>
                      <a:pt x="214" y="909"/>
                    </a:lnTo>
                    <a:lnTo>
                      <a:pt x="251" y="912"/>
                    </a:lnTo>
                    <a:lnTo>
                      <a:pt x="290" y="908"/>
                    </a:lnTo>
                    <a:lnTo>
                      <a:pt x="330" y="895"/>
                    </a:lnTo>
                    <a:lnTo>
                      <a:pt x="369" y="876"/>
                    </a:lnTo>
                    <a:lnTo>
                      <a:pt x="408" y="849"/>
                    </a:lnTo>
                    <a:lnTo>
                      <a:pt x="447" y="818"/>
                    </a:lnTo>
                    <a:lnTo>
                      <a:pt x="486" y="780"/>
                    </a:lnTo>
                    <a:lnTo>
                      <a:pt x="524" y="738"/>
                    </a:lnTo>
                    <a:lnTo>
                      <a:pt x="560" y="694"/>
                    </a:lnTo>
                    <a:lnTo>
                      <a:pt x="594" y="644"/>
                    </a:lnTo>
                    <a:lnTo>
                      <a:pt x="627" y="593"/>
                    </a:lnTo>
                    <a:lnTo>
                      <a:pt x="657" y="540"/>
                    </a:lnTo>
                    <a:lnTo>
                      <a:pt x="684" y="486"/>
                    </a:lnTo>
                    <a:lnTo>
                      <a:pt x="707" y="432"/>
                    </a:lnTo>
                    <a:lnTo>
                      <a:pt x="728" y="377"/>
                    </a:lnTo>
                    <a:lnTo>
                      <a:pt x="744" y="324"/>
                    </a:lnTo>
                    <a:lnTo>
                      <a:pt x="753" y="287"/>
                    </a:lnTo>
                    <a:lnTo>
                      <a:pt x="758" y="256"/>
                    </a:lnTo>
                    <a:lnTo>
                      <a:pt x="760" y="229"/>
                    </a:lnTo>
                    <a:lnTo>
                      <a:pt x="760" y="209"/>
                    </a:lnTo>
                    <a:lnTo>
                      <a:pt x="756" y="190"/>
                    </a:lnTo>
                    <a:lnTo>
                      <a:pt x="750" y="178"/>
                    </a:lnTo>
                    <a:lnTo>
                      <a:pt x="741" y="167"/>
                    </a:lnTo>
                    <a:lnTo>
                      <a:pt x="729" y="159"/>
                    </a:lnTo>
                    <a:lnTo>
                      <a:pt x="715" y="155"/>
                    </a:lnTo>
                    <a:lnTo>
                      <a:pt x="700" y="152"/>
                    </a:lnTo>
                    <a:lnTo>
                      <a:pt x="682" y="151"/>
                    </a:lnTo>
                    <a:lnTo>
                      <a:pt x="664" y="152"/>
                    </a:lnTo>
                    <a:lnTo>
                      <a:pt x="643" y="153"/>
                    </a:lnTo>
                    <a:lnTo>
                      <a:pt x="620" y="156"/>
                    </a:lnTo>
                    <a:lnTo>
                      <a:pt x="597" y="159"/>
                    </a:lnTo>
                    <a:lnTo>
                      <a:pt x="573" y="16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8" name="Freeform 166"/>
            <p:cNvSpPr>
              <a:spLocks noEditPoints="1"/>
            </p:cNvSpPr>
            <p:nvPr/>
          </p:nvSpPr>
          <p:spPr bwMode="auto">
            <a:xfrm>
              <a:off x="7483532" y="5154021"/>
              <a:ext cx="288000" cy="288000"/>
            </a:xfrm>
            <a:custGeom>
              <a:avLst/>
              <a:gdLst>
                <a:gd name="T0" fmla="*/ 16 w 760"/>
                <a:gd name="T1" fmla="*/ 601 h 759"/>
                <a:gd name="T2" fmla="*/ 10 w 760"/>
                <a:gd name="T3" fmla="*/ 631 h 759"/>
                <a:gd name="T4" fmla="*/ 94 w 760"/>
                <a:gd name="T5" fmla="*/ 617 h 759"/>
                <a:gd name="T6" fmla="*/ 94 w 760"/>
                <a:gd name="T7" fmla="*/ 459 h 759"/>
                <a:gd name="T8" fmla="*/ 5 w 760"/>
                <a:gd name="T9" fmla="*/ 447 h 759"/>
                <a:gd name="T10" fmla="*/ 16 w 760"/>
                <a:gd name="T11" fmla="*/ 474 h 759"/>
                <a:gd name="T12" fmla="*/ 94 w 760"/>
                <a:gd name="T13" fmla="*/ 300 h 759"/>
                <a:gd name="T14" fmla="*/ 5 w 760"/>
                <a:gd name="T15" fmla="*/ 289 h 759"/>
                <a:gd name="T16" fmla="*/ 16 w 760"/>
                <a:gd name="T17" fmla="*/ 317 h 759"/>
                <a:gd name="T18" fmla="*/ 94 w 760"/>
                <a:gd name="T19" fmla="*/ 142 h 759"/>
                <a:gd name="T20" fmla="*/ 5 w 760"/>
                <a:gd name="T21" fmla="*/ 131 h 759"/>
                <a:gd name="T22" fmla="*/ 16 w 760"/>
                <a:gd name="T23" fmla="*/ 157 h 759"/>
                <a:gd name="T24" fmla="*/ 745 w 760"/>
                <a:gd name="T25" fmla="*/ 659 h 759"/>
                <a:gd name="T26" fmla="*/ 758 w 760"/>
                <a:gd name="T27" fmla="*/ 562 h 759"/>
                <a:gd name="T28" fmla="*/ 727 w 760"/>
                <a:gd name="T29" fmla="*/ 537 h 759"/>
                <a:gd name="T30" fmla="*/ 745 w 760"/>
                <a:gd name="T31" fmla="*/ 184 h 759"/>
                <a:gd name="T32" fmla="*/ 758 w 760"/>
                <a:gd name="T33" fmla="*/ 88 h 759"/>
                <a:gd name="T34" fmla="*/ 727 w 760"/>
                <a:gd name="T35" fmla="*/ 62 h 759"/>
                <a:gd name="T36" fmla="*/ 745 w 760"/>
                <a:gd name="T37" fmla="*/ 342 h 759"/>
                <a:gd name="T38" fmla="*/ 758 w 760"/>
                <a:gd name="T39" fmla="*/ 247 h 759"/>
                <a:gd name="T40" fmla="*/ 727 w 760"/>
                <a:gd name="T41" fmla="*/ 221 h 759"/>
                <a:gd name="T42" fmla="*/ 745 w 760"/>
                <a:gd name="T43" fmla="*/ 501 h 759"/>
                <a:gd name="T44" fmla="*/ 758 w 760"/>
                <a:gd name="T45" fmla="*/ 405 h 759"/>
                <a:gd name="T46" fmla="*/ 727 w 760"/>
                <a:gd name="T47" fmla="*/ 379 h 759"/>
                <a:gd name="T48" fmla="*/ 37 w 760"/>
                <a:gd name="T49" fmla="*/ 14 h 759"/>
                <a:gd name="T50" fmla="*/ 105 w 760"/>
                <a:gd name="T51" fmla="*/ 98 h 759"/>
                <a:gd name="T52" fmla="*/ 133 w 760"/>
                <a:gd name="T53" fmla="*/ 151 h 759"/>
                <a:gd name="T54" fmla="*/ 32 w 760"/>
                <a:gd name="T55" fmla="*/ 189 h 759"/>
                <a:gd name="T56" fmla="*/ 127 w 760"/>
                <a:gd name="T57" fmla="*/ 276 h 759"/>
                <a:gd name="T58" fmla="*/ 121 w 760"/>
                <a:gd name="T59" fmla="*/ 336 h 759"/>
                <a:gd name="T60" fmla="*/ 87 w 760"/>
                <a:gd name="T61" fmla="*/ 411 h 759"/>
                <a:gd name="T62" fmla="*/ 134 w 760"/>
                <a:gd name="T63" fmla="*/ 459 h 759"/>
                <a:gd name="T64" fmla="*/ 97 w 760"/>
                <a:gd name="T65" fmla="*/ 505 h 759"/>
                <a:gd name="T66" fmla="*/ 114 w 760"/>
                <a:gd name="T67" fmla="*/ 577 h 759"/>
                <a:gd name="T68" fmla="*/ 131 w 760"/>
                <a:gd name="T69" fmla="*/ 635 h 759"/>
                <a:gd name="T70" fmla="*/ 32 w 760"/>
                <a:gd name="T71" fmla="*/ 727 h 759"/>
                <a:gd name="T72" fmla="*/ 57 w 760"/>
                <a:gd name="T73" fmla="*/ 758 h 759"/>
                <a:gd name="T74" fmla="*/ 658 w 760"/>
                <a:gd name="T75" fmla="*/ 744 h 759"/>
                <a:gd name="T76" fmla="*/ 658 w 760"/>
                <a:gd name="T77" fmla="*/ 14 h 759"/>
                <a:gd name="T78" fmla="*/ 597 w 760"/>
                <a:gd name="T79" fmla="*/ 573 h 759"/>
                <a:gd name="T80" fmla="*/ 260 w 760"/>
                <a:gd name="T81" fmla="*/ 583 h 759"/>
                <a:gd name="T82" fmla="*/ 186 w 760"/>
                <a:gd name="T83" fmla="*/ 565 h 759"/>
                <a:gd name="T84" fmla="*/ 211 w 760"/>
                <a:gd name="T85" fmla="*/ 488 h 759"/>
                <a:gd name="T86" fmla="*/ 340 w 760"/>
                <a:gd name="T87" fmla="*/ 424 h 759"/>
                <a:gd name="T88" fmla="*/ 344 w 760"/>
                <a:gd name="T89" fmla="*/ 377 h 759"/>
                <a:gd name="T90" fmla="*/ 308 w 760"/>
                <a:gd name="T91" fmla="*/ 329 h 759"/>
                <a:gd name="T92" fmla="*/ 294 w 760"/>
                <a:gd name="T93" fmla="*/ 283 h 759"/>
                <a:gd name="T94" fmla="*/ 302 w 760"/>
                <a:gd name="T95" fmla="*/ 221 h 759"/>
                <a:gd name="T96" fmla="*/ 315 w 760"/>
                <a:gd name="T97" fmla="*/ 155 h 759"/>
                <a:gd name="T98" fmla="*/ 390 w 760"/>
                <a:gd name="T99" fmla="*/ 136 h 759"/>
                <a:gd name="T100" fmla="*/ 446 w 760"/>
                <a:gd name="T101" fmla="*/ 147 h 759"/>
                <a:gd name="T102" fmla="*/ 486 w 760"/>
                <a:gd name="T103" fmla="*/ 174 h 759"/>
                <a:gd name="T104" fmla="*/ 486 w 760"/>
                <a:gd name="T105" fmla="*/ 264 h 759"/>
                <a:gd name="T106" fmla="*/ 494 w 760"/>
                <a:gd name="T107" fmla="*/ 305 h 759"/>
                <a:gd name="T108" fmla="*/ 472 w 760"/>
                <a:gd name="T109" fmla="*/ 336 h 759"/>
                <a:gd name="T110" fmla="*/ 443 w 760"/>
                <a:gd name="T111" fmla="*/ 411 h 759"/>
                <a:gd name="T112" fmla="*/ 478 w 760"/>
                <a:gd name="T113" fmla="*/ 438 h 759"/>
                <a:gd name="T114" fmla="*/ 591 w 760"/>
                <a:gd name="T115" fmla="*/ 507 h 759"/>
                <a:gd name="T116" fmla="*/ 601 w 760"/>
                <a:gd name="T117" fmla="*/ 57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0" h="759">
                  <a:moveTo>
                    <a:pt x="94" y="617"/>
                  </a:moveTo>
                  <a:lnTo>
                    <a:pt x="94" y="617"/>
                  </a:lnTo>
                  <a:lnTo>
                    <a:pt x="93" y="611"/>
                  </a:lnTo>
                  <a:lnTo>
                    <a:pt x="91" y="606"/>
                  </a:lnTo>
                  <a:lnTo>
                    <a:pt x="85" y="602"/>
                  </a:lnTo>
                  <a:lnTo>
                    <a:pt x="79" y="601"/>
                  </a:lnTo>
                  <a:lnTo>
                    <a:pt x="16" y="601"/>
                  </a:lnTo>
                  <a:lnTo>
                    <a:pt x="16" y="601"/>
                  </a:lnTo>
                  <a:lnTo>
                    <a:pt x="10" y="602"/>
                  </a:lnTo>
                  <a:lnTo>
                    <a:pt x="5" y="606"/>
                  </a:lnTo>
                  <a:lnTo>
                    <a:pt x="2" y="611"/>
                  </a:lnTo>
                  <a:lnTo>
                    <a:pt x="0" y="617"/>
                  </a:lnTo>
                  <a:lnTo>
                    <a:pt x="0" y="617"/>
                  </a:lnTo>
                  <a:lnTo>
                    <a:pt x="2" y="623"/>
                  </a:lnTo>
                  <a:lnTo>
                    <a:pt x="5" y="627"/>
                  </a:lnTo>
                  <a:lnTo>
                    <a:pt x="10" y="631"/>
                  </a:lnTo>
                  <a:lnTo>
                    <a:pt x="16" y="632"/>
                  </a:lnTo>
                  <a:lnTo>
                    <a:pt x="79" y="632"/>
                  </a:lnTo>
                  <a:lnTo>
                    <a:pt x="79" y="632"/>
                  </a:lnTo>
                  <a:lnTo>
                    <a:pt x="85" y="631"/>
                  </a:lnTo>
                  <a:lnTo>
                    <a:pt x="91" y="627"/>
                  </a:lnTo>
                  <a:lnTo>
                    <a:pt x="93" y="623"/>
                  </a:lnTo>
                  <a:lnTo>
                    <a:pt x="94" y="617"/>
                  </a:lnTo>
                  <a:lnTo>
                    <a:pt x="94" y="617"/>
                  </a:lnTo>
                  <a:close/>
                  <a:moveTo>
                    <a:pt x="16" y="474"/>
                  </a:moveTo>
                  <a:lnTo>
                    <a:pt x="79" y="474"/>
                  </a:lnTo>
                  <a:lnTo>
                    <a:pt x="79" y="474"/>
                  </a:lnTo>
                  <a:lnTo>
                    <a:pt x="85" y="473"/>
                  </a:lnTo>
                  <a:lnTo>
                    <a:pt x="91" y="470"/>
                  </a:lnTo>
                  <a:lnTo>
                    <a:pt x="93" y="465"/>
                  </a:lnTo>
                  <a:lnTo>
                    <a:pt x="94" y="459"/>
                  </a:lnTo>
                  <a:lnTo>
                    <a:pt x="94" y="459"/>
                  </a:lnTo>
                  <a:lnTo>
                    <a:pt x="93" y="453"/>
                  </a:lnTo>
                  <a:lnTo>
                    <a:pt x="91" y="447"/>
                  </a:lnTo>
                  <a:lnTo>
                    <a:pt x="85" y="444"/>
                  </a:lnTo>
                  <a:lnTo>
                    <a:pt x="79" y="443"/>
                  </a:lnTo>
                  <a:lnTo>
                    <a:pt x="16" y="443"/>
                  </a:lnTo>
                  <a:lnTo>
                    <a:pt x="16" y="443"/>
                  </a:lnTo>
                  <a:lnTo>
                    <a:pt x="10" y="444"/>
                  </a:lnTo>
                  <a:lnTo>
                    <a:pt x="5" y="447"/>
                  </a:lnTo>
                  <a:lnTo>
                    <a:pt x="2" y="45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2" y="465"/>
                  </a:lnTo>
                  <a:lnTo>
                    <a:pt x="5" y="470"/>
                  </a:lnTo>
                  <a:lnTo>
                    <a:pt x="10" y="473"/>
                  </a:lnTo>
                  <a:lnTo>
                    <a:pt x="16" y="474"/>
                  </a:lnTo>
                  <a:lnTo>
                    <a:pt x="16" y="474"/>
                  </a:lnTo>
                  <a:close/>
                  <a:moveTo>
                    <a:pt x="16" y="317"/>
                  </a:moveTo>
                  <a:lnTo>
                    <a:pt x="79" y="317"/>
                  </a:lnTo>
                  <a:lnTo>
                    <a:pt x="79" y="317"/>
                  </a:lnTo>
                  <a:lnTo>
                    <a:pt x="85" y="314"/>
                  </a:lnTo>
                  <a:lnTo>
                    <a:pt x="91" y="312"/>
                  </a:lnTo>
                  <a:lnTo>
                    <a:pt x="93" y="306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93" y="294"/>
                  </a:lnTo>
                  <a:lnTo>
                    <a:pt x="91" y="289"/>
                  </a:lnTo>
                  <a:lnTo>
                    <a:pt x="85" y="285"/>
                  </a:lnTo>
                  <a:lnTo>
                    <a:pt x="79" y="284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0" y="285"/>
                  </a:lnTo>
                  <a:lnTo>
                    <a:pt x="5" y="289"/>
                  </a:lnTo>
                  <a:lnTo>
                    <a:pt x="2" y="294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2" y="306"/>
                  </a:lnTo>
                  <a:lnTo>
                    <a:pt x="5" y="312"/>
                  </a:lnTo>
                  <a:lnTo>
                    <a:pt x="10" y="314"/>
                  </a:lnTo>
                  <a:lnTo>
                    <a:pt x="16" y="317"/>
                  </a:lnTo>
                  <a:lnTo>
                    <a:pt x="16" y="317"/>
                  </a:lnTo>
                  <a:close/>
                  <a:moveTo>
                    <a:pt x="16" y="157"/>
                  </a:moveTo>
                  <a:lnTo>
                    <a:pt x="79" y="157"/>
                  </a:lnTo>
                  <a:lnTo>
                    <a:pt x="79" y="157"/>
                  </a:lnTo>
                  <a:lnTo>
                    <a:pt x="85" y="156"/>
                  </a:lnTo>
                  <a:lnTo>
                    <a:pt x="91" y="153"/>
                  </a:lnTo>
                  <a:lnTo>
                    <a:pt x="93" y="148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36"/>
                  </a:lnTo>
                  <a:lnTo>
                    <a:pt x="91" y="131"/>
                  </a:lnTo>
                  <a:lnTo>
                    <a:pt x="85" y="127"/>
                  </a:lnTo>
                  <a:lnTo>
                    <a:pt x="79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0" y="127"/>
                  </a:lnTo>
                  <a:lnTo>
                    <a:pt x="5" y="131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48"/>
                  </a:lnTo>
                  <a:lnTo>
                    <a:pt x="5" y="153"/>
                  </a:lnTo>
                  <a:lnTo>
                    <a:pt x="10" y="156"/>
                  </a:lnTo>
                  <a:lnTo>
                    <a:pt x="16" y="157"/>
                  </a:lnTo>
                  <a:lnTo>
                    <a:pt x="16" y="157"/>
                  </a:lnTo>
                  <a:close/>
                  <a:moveTo>
                    <a:pt x="727" y="537"/>
                  </a:moveTo>
                  <a:lnTo>
                    <a:pt x="696" y="537"/>
                  </a:lnTo>
                  <a:lnTo>
                    <a:pt x="696" y="664"/>
                  </a:lnTo>
                  <a:lnTo>
                    <a:pt x="727" y="664"/>
                  </a:lnTo>
                  <a:lnTo>
                    <a:pt x="727" y="664"/>
                  </a:lnTo>
                  <a:lnTo>
                    <a:pt x="734" y="664"/>
                  </a:lnTo>
                  <a:lnTo>
                    <a:pt x="740" y="661"/>
                  </a:lnTo>
                  <a:lnTo>
                    <a:pt x="745" y="659"/>
                  </a:lnTo>
                  <a:lnTo>
                    <a:pt x="750" y="655"/>
                  </a:lnTo>
                  <a:lnTo>
                    <a:pt x="754" y="650"/>
                  </a:lnTo>
                  <a:lnTo>
                    <a:pt x="757" y="644"/>
                  </a:lnTo>
                  <a:lnTo>
                    <a:pt x="758" y="638"/>
                  </a:lnTo>
                  <a:lnTo>
                    <a:pt x="760" y="632"/>
                  </a:lnTo>
                  <a:lnTo>
                    <a:pt x="760" y="570"/>
                  </a:lnTo>
                  <a:lnTo>
                    <a:pt x="760" y="570"/>
                  </a:lnTo>
                  <a:lnTo>
                    <a:pt x="758" y="562"/>
                  </a:lnTo>
                  <a:lnTo>
                    <a:pt x="757" y="556"/>
                  </a:lnTo>
                  <a:lnTo>
                    <a:pt x="754" y="552"/>
                  </a:lnTo>
                  <a:lnTo>
                    <a:pt x="750" y="547"/>
                  </a:lnTo>
                  <a:lnTo>
                    <a:pt x="745" y="543"/>
                  </a:lnTo>
                  <a:lnTo>
                    <a:pt x="740" y="539"/>
                  </a:lnTo>
                  <a:lnTo>
                    <a:pt x="734" y="538"/>
                  </a:lnTo>
                  <a:lnTo>
                    <a:pt x="727" y="537"/>
                  </a:lnTo>
                  <a:lnTo>
                    <a:pt x="727" y="537"/>
                  </a:lnTo>
                  <a:close/>
                  <a:moveTo>
                    <a:pt x="727" y="62"/>
                  </a:moveTo>
                  <a:lnTo>
                    <a:pt x="696" y="62"/>
                  </a:lnTo>
                  <a:lnTo>
                    <a:pt x="696" y="189"/>
                  </a:lnTo>
                  <a:lnTo>
                    <a:pt x="727" y="189"/>
                  </a:lnTo>
                  <a:lnTo>
                    <a:pt x="727" y="189"/>
                  </a:lnTo>
                  <a:lnTo>
                    <a:pt x="734" y="189"/>
                  </a:lnTo>
                  <a:lnTo>
                    <a:pt x="740" y="186"/>
                  </a:lnTo>
                  <a:lnTo>
                    <a:pt x="745" y="184"/>
                  </a:lnTo>
                  <a:lnTo>
                    <a:pt x="750" y="180"/>
                  </a:lnTo>
                  <a:lnTo>
                    <a:pt x="754" y="176"/>
                  </a:lnTo>
                  <a:lnTo>
                    <a:pt x="757" y="170"/>
                  </a:lnTo>
                  <a:lnTo>
                    <a:pt x="758" y="165"/>
                  </a:lnTo>
                  <a:lnTo>
                    <a:pt x="760" y="157"/>
                  </a:lnTo>
                  <a:lnTo>
                    <a:pt x="760" y="95"/>
                  </a:lnTo>
                  <a:lnTo>
                    <a:pt x="760" y="95"/>
                  </a:lnTo>
                  <a:lnTo>
                    <a:pt x="758" y="88"/>
                  </a:lnTo>
                  <a:lnTo>
                    <a:pt x="757" y="83"/>
                  </a:lnTo>
                  <a:lnTo>
                    <a:pt x="754" y="77"/>
                  </a:lnTo>
                  <a:lnTo>
                    <a:pt x="750" y="72"/>
                  </a:lnTo>
                  <a:lnTo>
                    <a:pt x="745" y="68"/>
                  </a:lnTo>
                  <a:lnTo>
                    <a:pt x="740" y="66"/>
                  </a:lnTo>
                  <a:lnTo>
                    <a:pt x="734" y="64"/>
                  </a:lnTo>
                  <a:lnTo>
                    <a:pt x="727" y="62"/>
                  </a:lnTo>
                  <a:lnTo>
                    <a:pt x="727" y="62"/>
                  </a:lnTo>
                  <a:close/>
                  <a:moveTo>
                    <a:pt x="727" y="221"/>
                  </a:moveTo>
                  <a:lnTo>
                    <a:pt x="696" y="221"/>
                  </a:lnTo>
                  <a:lnTo>
                    <a:pt x="696" y="348"/>
                  </a:lnTo>
                  <a:lnTo>
                    <a:pt x="727" y="348"/>
                  </a:lnTo>
                  <a:lnTo>
                    <a:pt x="727" y="348"/>
                  </a:lnTo>
                  <a:lnTo>
                    <a:pt x="734" y="347"/>
                  </a:lnTo>
                  <a:lnTo>
                    <a:pt x="740" y="345"/>
                  </a:lnTo>
                  <a:lnTo>
                    <a:pt x="745" y="342"/>
                  </a:lnTo>
                  <a:lnTo>
                    <a:pt x="750" y="338"/>
                  </a:lnTo>
                  <a:lnTo>
                    <a:pt x="754" y="333"/>
                  </a:lnTo>
                  <a:lnTo>
                    <a:pt x="757" y="329"/>
                  </a:lnTo>
                  <a:lnTo>
                    <a:pt x="758" y="323"/>
                  </a:lnTo>
                  <a:lnTo>
                    <a:pt x="760" y="317"/>
                  </a:lnTo>
                  <a:lnTo>
                    <a:pt x="760" y="253"/>
                  </a:lnTo>
                  <a:lnTo>
                    <a:pt x="760" y="253"/>
                  </a:lnTo>
                  <a:lnTo>
                    <a:pt x="758" y="247"/>
                  </a:lnTo>
                  <a:lnTo>
                    <a:pt x="757" y="241"/>
                  </a:lnTo>
                  <a:lnTo>
                    <a:pt x="754" y="235"/>
                  </a:lnTo>
                  <a:lnTo>
                    <a:pt x="750" y="230"/>
                  </a:lnTo>
                  <a:lnTo>
                    <a:pt x="745" y="226"/>
                  </a:lnTo>
                  <a:lnTo>
                    <a:pt x="740" y="224"/>
                  </a:lnTo>
                  <a:lnTo>
                    <a:pt x="734" y="221"/>
                  </a:lnTo>
                  <a:lnTo>
                    <a:pt x="727" y="221"/>
                  </a:lnTo>
                  <a:lnTo>
                    <a:pt x="727" y="221"/>
                  </a:lnTo>
                  <a:close/>
                  <a:moveTo>
                    <a:pt x="727" y="379"/>
                  </a:moveTo>
                  <a:lnTo>
                    <a:pt x="696" y="379"/>
                  </a:lnTo>
                  <a:lnTo>
                    <a:pt x="696" y="506"/>
                  </a:lnTo>
                  <a:lnTo>
                    <a:pt x="727" y="506"/>
                  </a:lnTo>
                  <a:lnTo>
                    <a:pt x="727" y="506"/>
                  </a:lnTo>
                  <a:lnTo>
                    <a:pt x="734" y="505"/>
                  </a:lnTo>
                  <a:lnTo>
                    <a:pt x="740" y="503"/>
                  </a:lnTo>
                  <a:lnTo>
                    <a:pt x="745" y="501"/>
                  </a:lnTo>
                  <a:lnTo>
                    <a:pt x="750" y="496"/>
                  </a:lnTo>
                  <a:lnTo>
                    <a:pt x="754" y="491"/>
                  </a:lnTo>
                  <a:lnTo>
                    <a:pt x="757" y="486"/>
                  </a:lnTo>
                  <a:lnTo>
                    <a:pt x="758" y="480"/>
                  </a:lnTo>
                  <a:lnTo>
                    <a:pt x="760" y="474"/>
                  </a:lnTo>
                  <a:lnTo>
                    <a:pt x="760" y="411"/>
                  </a:lnTo>
                  <a:lnTo>
                    <a:pt x="760" y="411"/>
                  </a:lnTo>
                  <a:lnTo>
                    <a:pt x="758" y="405"/>
                  </a:lnTo>
                  <a:lnTo>
                    <a:pt x="757" y="398"/>
                  </a:lnTo>
                  <a:lnTo>
                    <a:pt x="754" y="394"/>
                  </a:lnTo>
                  <a:lnTo>
                    <a:pt x="750" y="389"/>
                  </a:lnTo>
                  <a:lnTo>
                    <a:pt x="745" y="384"/>
                  </a:lnTo>
                  <a:lnTo>
                    <a:pt x="740" y="382"/>
                  </a:lnTo>
                  <a:lnTo>
                    <a:pt x="734" y="380"/>
                  </a:lnTo>
                  <a:lnTo>
                    <a:pt x="727" y="379"/>
                  </a:lnTo>
                  <a:lnTo>
                    <a:pt x="727" y="379"/>
                  </a:lnTo>
                  <a:close/>
                  <a:moveTo>
                    <a:pt x="633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57" y="1"/>
                  </a:lnTo>
                  <a:lnTo>
                    <a:pt x="51" y="2"/>
                  </a:lnTo>
                  <a:lnTo>
                    <a:pt x="46" y="4"/>
                  </a:lnTo>
                  <a:lnTo>
                    <a:pt x="41" y="9"/>
                  </a:lnTo>
                  <a:lnTo>
                    <a:pt x="37" y="14"/>
                  </a:lnTo>
                  <a:lnTo>
                    <a:pt x="34" y="19"/>
                  </a:lnTo>
                  <a:lnTo>
                    <a:pt x="32" y="25"/>
                  </a:lnTo>
                  <a:lnTo>
                    <a:pt x="32" y="31"/>
                  </a:lnTo>
                  <a:lnTo>
                    <a:pt x="32" y="95"/>
                  </a:lnTo>
                  <a:lnTo>
                    <a:pt x="87" y="95"/>
                  </a:lnTo>
                  <a:lnTo>
                    <a:pt x="87" y="95"/>
                  </a:lnTo>
                  <a:lnTo>
                    <a:pt x="97" y="96"/>
                  </a:lnTo>
                  <a:lnTo>
                    <a:pt x="105" y="98"/>
                  </a:lnTo>
                  <a:lnTo>
                    <a:pt x="114" y="102"/>
                  </a:lnTo>
                  <a:lnTo>
                    <a:pt x="121" y="108"/>
                  </a:lnTo>
                  <a:lnTo>
                    <a:pt x="127" y="115"/>
                  </a:lnTo>
                  <a:lnTo>
                    <a:pt x="131" y="124"/>
                  </a:lnTo>
                  <a:lnTo>
                    <a:pt x="133" y="13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3" y="151"/>
                  </a:lnTo>
                  <a:lnTo>
                    <a:pt x="131" y="160"/>
                  </a:lnTo>
                  <a:lnTo>
                    <a:pt x="127" y="168"/>
                  </a:lnTo>
                  <a:lnTo>
                    <a:pt x="121" y="176"/>
                  </a:lnTo>
                  <a:lnTo>
                    <a:pt x="114" y="182"/>
                  </a:lnTo>
                  <a:lnTo>
                    <a:pt x="105" y="185"/>
                  </a:lnTo>
                  <a:lnTo>
                    <a:pt x="97" y="189"/>
                  </a:lnTo>
                  <a:lnTo>
                    <a:pt x="87" y="189"/>
                  </a:lnTo>
                  <a:lnTo>
                    <a:pt x="32" y="189"/>
                  </a:lnTo>
                  <a:lnTo>
                    <a:pt x="32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97" y="255"/>
                  </a:lnTo>
                  <a:lnTo>
                    <a:pt x="105" y="258"/>
                  </a:lnTo>
                  <a:lnTo>
                    <a:pt x="114" y="262"/>
                  </a:lnTo>
                  <a:lnTo>
                    <a:pt x="121" y="268"/>
                  </a:lnTo>
                  <a:lnTo>
                    <a:pt x="127" y="276"/>
                  </a:lnTo>
                  <a:lnTo>
                    <a:pt x="131" y="283"/>
                  </a:lnTo>
                  <a:lnTo>
                    <a:pt x="133" y="292"/>
                  </a:lnTo>
                  <a:lnTo>
                    <a:pt x="134" y="302"/>
                  </a:lnTo>
                  <a:lnTo>
                    <a:pt x="134" y="302"/>
                  </a:lnTo>
                  <a:lnTo>
                    <a:pt x="133" y="312"/>
                  </a:lnTo>
                  <a:lnTo>
                    <a:pt x="131" y="320"/>
                  </a:lnTo>
                  <a:lnTo>
                    <a:pt x="127" y="329"/>
                  </a:lnTo>
                  <a:lnTo>
                    <a:pt x="121" y="336"/>
                  </a:lnTo>
                  <a:lnTo>
                    <a:pt x="114" y="341"/>
                  </a:lnTo>
                  <a:lnTo>
                    <a:pt x="105" y="345"/>
                  </a:lnTo>
                  <a:lnTo>
                    <a:pt x="97" y="348"/>
                  </a:lnTo>
                  <a:lnTo>
                    <a:pt x="87" y="349"/>
                  </a:lnTo>
                  <a:lnTo>
                    <a:pt x="32" y="349"/>
                  </a:lnTo>
                  <a:lnTo>
                    <a:pt x="32" y="411"/>
                  </a:lnTo>
                  <a:lnTo>
                    <a:pt x="87" y="411"/>
                  </a:lnTo>
                  <a:lnTo>
                    <a:pt x="87" y="411"/>
                  </a:lnTo>
                  <a:lnTo>
                    <a:pt x="97" y="412"/>
                  </a:lnTo>
                  <a:lnTo>
                    <a:pt x="105" y="414"/>
                  </a:lnTo>
                  <a:lnTo>
                    <a:pt x="114" y="419"/>
                  </a:lnTo>
                  <a:lnTo>
                    <a:pt x="121" y="425"/>
                  </a:lnTo>
                  <a:lnTo>
                    <a:pt x="127" y="432"/>
                  </a:lnTo>
                  <a:lnTo>
                    <a:pt x="131" y="439"/>
                  </a:lnTo>
                  <a:lnTo>
                    <a:pt x="133" y="449"/>
                  </a:lnTo>
                  <a:lnTo>
                    <a:pt x="134" y="459"/>
                  </a:lnTo>
                  <a:lnTo>
                    <a:pt x="134" y="459"/>
                  </a:lnTo>
                  <a:lnTo>
                    <a:pt x="133" y="468"/>
                  </a:lnTo>
                  <a:lnTo>
                    <a:pt x="131" y="477"/>
                  </a:lnTo>
                  <a:lnTo>
                    <a:pt x="127" y="485"/>
                  </a:lnTo>
                  <a:lnTo>
                    <a:pt x="121" y="491"/>
                  </a:lnTo>
                  <a:lnTo>
                    <a:pt x="114" y="497"/>
                  </a:lnTo>
                  <a:lnTo>
                    <a:pt x="105" y="502"/>
                  </a:lnTo>
                  <a:lnTo>
                    <a:pt x="97" y="505"/>
                  </a:lnTo>
                  <a:lnTo>
                    <a:pt x="87" y="506"/>
                  </a:lnTo>
                  <a:lnTo>
                    <a:pt x="32" y="506"/>
                  </a:lnTo>
                  <a:lnTo>
                    <a:pt x="32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97" y="570"/>
                  </a:lnTo>
                  <a:lnTo>
                    <a:pt x="105" y="573"/>
                  </a:lnTo>
                  <a:lnTo>
                    <a:pt x="114" y="577"/>
                  </a:lnTo>
                  <a:lnTo>
                    <a:pt x="121" y="583"/>
                  </a:lnTo>
                  <a:lnTo>
                    <a:pt x="127" y="590"/>
                  </a:lnTo>
                  <a:lnTo>
                    <a:pt x="131" y="599"/>
                  </a:lnTo>
                  <a:lnTo>
                    <a:pt x="133" y="607"/>
                  </a:lnTo>
                  <a:lnTo>
                    <a:pt x="134" y="617"/>
                  </a:lnTo>
                  <a:lnTo>
                    <a:pt x="134" y="617"/>
                  </a:lnTo>
                  <a:lnTo>
                    <a:pt x="133" y="626"/>
                  </a:lnTo>
                  <a:lnTo>
                    <a:pt x="131" y="635"/>
                  </a:lnTo>
                  <a:lnTo>
                    <a:pt x="127" y="643"/>
                  </a:lnTo>
                  <a:lnTo>
                    <a:pt x="121" y="650"/>
                  </a:lnTo>
                  <a:lnTo>
                    <a:pt x="114" y="656"/>
                  </a:lnTo>
                  <a:lnTo>
                    <a:pt x="105" y="660"/>
                  </a:lnTo>
                  <a:lnTo>
                    <a:pt x="97" y="662"/>
                  </a:lnTo>
                  <a:lnTo>
                    <a:pt x="87" y="664"/>
                  </a:lnTo>
                  <a:lnTo>
                    <a:pt x="32" y="664"/>
                  </a:lnTo>
                  <a:lnTo>
                    <a:pt x="32" y="727"/>
                  </a:lnTo>
                  <a:lnTo>
                    <a:pt x="32" y="727"/>
                  </a:lnTo>
                  <a:lnTo>
                    <a:pt x="32" y="733"/>
                  </a:lnTo>
                  <a:lnTo>
                    <a:pt x="34" y="740"/>
                  </a:lnTo>
                  <a:lnTo>
                    <a:pt x="37" y="744"/>
                  </a:lnTo>
                  <a:lnTo>
                    <a:pt x="41" y="749"/>
                  </a:lnTo>
                  <a:lnTo>
                    <a:pt x="46" y="754"/>
                  </a:lnTo>
                  <a:lnTo>
                    <a:pt x="51" y="756"/>
                  </a:lnTo>
                  <a:lnTo>
                    <a:pt x="57" y="758"/>
                  </a:lnTo>
                  <a:lnTo>
                    <a:pt x="63" y="759"/>
                  </a:lnTo>
                  <a:lnTo>
                    <a:pt x="633" y="759"/>
                  </a:lnTo>
                  <a:lnTo>
                    <a:pt x="633" y="759"/>
                  </a:lnTo>
                  <a:lnTo>
                    <a:pt x="639" y="758"/>
                  </a:lnTo>
                  <a:lnTo>
                    <a:pt x="645" y="756"/>
                  </a:lnTo>
                  <a:lnTo>
                    <a:pt x="650" y="754"/>
                  </a:lnTo>
                  <a:lnTo>
                    <a:pt x="655" y="749"/>
                  </a:lnTo>
                  <a:lnTo>
                    <a:pt x="658" y="744"/>
                  </a:lnTo>
                  <a:lnTo>
                    <a:pt x="662" y="740"/>
                  </a:lnTo>
                  <a:lnTo>
                    <a:pt x="663" y="733"/>
                  </a:lnTo>
                  <a:lnTo>
                    <a:pt x="664" y="727"/>
                  </a:lnTo>
                  <a:lnTo>
                    <a:pt x="664" y="31"/>
                  </a:lnTo>
                  <a:lnTo>
                    <a:pt x="664" y="31"/>
                  </a:lnTo>
                  <a:lnTo>
                    <a:pt x="663" y="25"/>
                  </a:lnTo>
                  <a:lnTo>
                    <a:pt x="662" y="19"/>
                  </a:lnTo>
                  <a:lnTo>
                    <a:pt x="658" y="14"/>
                  </a:lnTo>
                  <a:lnTo>
                    <a:pt x="655" y="9"/>
                  </a:lnTo>
                  <a:lnTo>
                    <a:pt x="650" y="4"/>
                  </a:lnTo>
                  <a:lnTo>
                    <a:pt x="645" y="2"/>
                  </a:lnTo>
                  <a:lnTo>
                    <a:pt x="639" y="1"/>
                  </a:lnTo>
                  <a:lnTo>
                    <a:pt x="633" y="0"/>
                  </a:lnTo>
                  <a:lnTo>
                    <a:pt x="633" y="0"/>
                  </a:lnTo>
                  <a:close/>
                  <a:moveTo>
                    <a:pt x="597" y="573"/>
                  </a:moveTo>
                  <a:lnTo>
                    <a:pt x="597" y="573"/>
                  </a:lnTo>
                  <a:lnTo>
                    <a:pt x="587" y="576"/>
                  </a:lnTo>
                  <a:lnTo>
                    <a:pt x="573" y="578"/>
                  </a:lnTo>
                  <a:lnTo>
                    <a:pt x="531" y="583"/>
                  </a:lnTo>
                  <a:lnTo>
                    <a:pt x="472" y="585"/>
                  </a:lnTo>
                  <a:lnTo>
                    <a:pt x="396" y="586"/>
                  </a:lnTo>
                  <a:lnTo>
                    <a:pt x="396" y="586"/>
                  </a:lnTo>
                  <a:lnTo>
                    <a:pt x="319" y="585"/>
                  </a:lnTo>
                  <a:lnTo>
                    <a:pt x="260" y="583"/>
                  </a:lnTo>
                  <a:lnTo>
                    <a:pt x="219" y="578"/>
                  </a:lnTo>
                  <a:lnTo>
                    <a:pt x="204" y="576"/>
                  </a:lnTo>
                  <a:lnTo>
                    <a:pt x="194" y="573"/>
                  </a:lnTo>
                  <a:lnTo>
                    <a:pt x="194" y="573"/>
                  </a:lnTo>
                  <a:lnTo>
                    <a:pt x="191" y="572"/>
                  </a:lnTo>
                  <a:lnTo>
                    <a:pt x="188" y="570"/>
                  </a:lnTo>
                  <a:lnTo>
                    <a:pt x="187" y="567"/>
                  </a:lnTo>
                  <a:lnTo>
                    <a:pt x="186" y="565"/>
                  </a:lnTo>
                  <a:lnTo>
                    <a:pt x="186" y="565"/>
                  </a:lnTo>
                  <a:lnTo>
                    <a:pt x="187" y="553"/>
                  </a:lnTo>
                  <a:lnTo>
                    <a:pt x="192" y="531"/>
                  </a:lnTo>
                  <a:lnTo>
                    <a:pt x="196" y="519"/>
                  </a:lnTo>
                  <a:lnTo>
                    <a:pt x="199" y="507"/>
                  </a:lnTo>
                  <a:lnTo>
                    <a:pt x="205" y="496"/>
                  </a:lnTo>
                  <a:lnTo>
                    <a:pt x="211" y="488"/>
                  </a:lnTo>
                  <a:lnTo>
                    <a:pt x="211" y="488"/>
                  </a:lnTo>
                  <a:lnTo>
                    <a:pt x="219" y="483"/>
                  </a:lnTo>
                  <a:lnTo>
                    <a:pt x="229" y="477"/>
                  </a:lnTo>
                  <a:lnTo>
                    <a:pt x="257" y="462"/>
                  </a:lnTo>
                  <a:lnTo>
                    <a:pt x="288" y="448"/>
                  </a:lnTo>
                  <a:lnTo>
                    <a:pt x="313" y="438"/>
                  </a:lnTo>
                  <a:lnTo>
                    <a:pt x="313" y="438"/>
                  </a:lnTo>
                  <a:lnTo>
                    <a:pt x="328" y="431"/>
                  </a:lnTo>
                  <a:lnTo>
                    <a:pt x="340" y="424"/>
                  </a:lnTo>
                  <a:lnTo>
                    <a:pt x="344" y="421"/>
                  </a:lnTo>
                  <a:lnTo>
                    <a:pt x="346" y="418"/>
                  </a:lnTo>
                  <a:lnTo>
                    <a:pt x="347" y="414"/>
                  </a:lnTo>
                  <a:lnTo>
                    <a:pt x="347" y="411"/>
                  </a:lnTo>
                  <a:lnTo>
                    <a:pt x="347" y="411"/>
                  </a:lnTo>
                  <a:lnTo>
                    <a:pt x="347" y="382"/>
                  </a:lnTo>
                  <a:lnTo>
                    <a:pt x="347" y="382"/>
                  </a:lnTo>
                  <a:lnTo>
                    <a:pt x="344" y="377"/>
                  </a:lnTo>
                  <a:lnTo>
                    <a:pt x="340" y="371"/>
                  </a:lnTo>
                  <a:lnTo>
                    <a:pt x="332" y="355"/>
                  </a:lnTo>
                  <a:lnTo>
                    <a:pt x="322" y="336"/>
                  </a:lnTo>
                  <a:lnTo>
                    <a:pt x="322" y="336"/>
                  </a:lnTo>
                  <a:lnTo>
                    <a:pt x="319" y="336"/>
                  </a:lnTo>
                  <a:lnTo>
                    <a:pt x="315" y="335"/>
                  </a:lnTo>
                  <a:lnTo>
                    <a:pt x="311" y="332"/>
                  </a:lnTo>
                  <a:lnTo>
                    <a:pt x="308" y="329"/>
                  </a:lnTo>
                  <a:lnTo>
                    <a:pt x="304" y="324"/>
                  </a:lnTo>
                  <a:lnTo>
                    <a:pt x="300" y="318"/>
                  </a:lnTo>
                  <a:lnTo>
                    <a:pt x="298" y="312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4" y="296"/>
                  </a:lnTo>
                  <a:lnTo>
                    <a:pt x="294" y="290"/>
                  </a:lnTo>
                  <a:lnTo>
                    <a:pt x="294" y="283"/>
                  </a:lnTo>
                  <a:lnTo>
                    <a:pt x="296" y="277"/>
                  </a:lnTo>
                  <a:lnTo>
                    <a:pt x="298" y="272"/>
                  </a:lnTo>
                  <a:lnTo>
                    <a:pt x="299" y="268"/>
                  </a:lnTo>
                  <a:lnTo>
                    <a:pt x="303" y="266"/>
                  </a:lnTo>
                  <a:lnTo>
                    <a:pt x="305" y="264"/>
                  </a:lnTo>
                  <a:lnTo>
                    <a:pt x="305" y="264"/>
                  </a:lnTo>
                  <a:lnTo>
                    <a:pt x="303" y="242"/>
                  </a:lnTo>
                  <a:lnTo>
                    <a:pt x="302" y="221"/>
                  </a:lnTo>
                  <a:lnTo>
                    <a:pt x="300" y="201"/>
                  </a:lnTo>
                  <a:lnTo>
                    <a:pt x="300" y="201"/>
                  </a:lnTo>
                  <a:lnTo>
                    <a:pt x="302" y="184"/>
                  </a:lnTo>
                  <a:lnTo>
                    <a:pt x="303" y="176"/>
                  </a:lnTo>
                  <a:lnTo>
                    <a:pt x="305" y="168"/>
                  </a:lnTo>
                  <a:lnTo>
                    <a:pt x="308" y="162"/>
                  </a:lnTo>
                  <a:lnTo>
                    <a:pt x="310" y="159"/>
                  </a:lnTo>
                  <a:lnTo>
                    <a:pt x="315" y="155"/>
                  </a:lnTo>
                  <a:lnTo>
                    <a:pt x="320" y="154"/>
                  </a:lnTo>
                  <a:lnTo>
                    <a:pt x="320" y="154"/>
                  </a:lnTo>
                  <a:lnTo>
                    <a:pt x="331" y="154"/>
                  </a:lnTo>
                  <a:lnTo>
                    <a:pt x="341" y="151"/>
                  </a:lnTo>
                  <a:lnTo>
                    <a:pt x="360" y="144"/>
                  </a:lnTo>
                  <a:lnTo>
                    <a:pt x="369" y="141"/>
                  </a:lnTo>
                  <a:lnTo>
                    <a:pt x="379" y="138"/>
                  </a:lnTo>
                  <a:lnTo>
                    <a:pt x="390" y="136"/>
                  </a:lnTo>
                  <a:lnTo>
                    <a:pt x="402" y="135"/>
                  </a:lnTo>
                  <a:lnTo>
                    <a:pt x="402" y="135"/>
                  </a:lnTo>
                  <a:lnTo>
                    <a:pt x="413" y="136"/>
                  </a:lnTo>
                  <a:lnTo>
                    <a:pt x="422" y="137"/>
                  </a:lnTo>
                  <a:lnTo>
                    <a:pt x="429" y="138"/>
                  </a:lnTo>
                  <a:lnTo>
                    <a:pt x="437" y="141"/>
                  </a:lnTo>
                  <a:lnTo>
                    <a:pt x="441" y="143"/>
                  </a:lnTo>
                  <a:lnTo>
                    <a:pt x="446" y="147"/>
                  </a:lnTo>
                  <a:lnTo>
                    <a:pt x="450" y="150"/>
                  </a:lnTo>
                  <a:lnTo>
                    <a:pt x="452" y="154"/>
                  </a:lnTo>
                  <a:lnTo>
                    <a:pt x="452" y="154"/>
                  </a:lnTo>
                  <a:lnTo>
                    <a:pt x="462" y="155"/>
                  </a:lnTo>
                  <a:lnTo>
                    <a:pt x="470" y="157"/>
                  </a:lnTo>
                  <a:lnTo>
                    <a:pt x="476" y="161"/>
                  </a:lnTo>
                  <a:lnTo>
                    <a:pt x="481" y="167"/>
                  </a:lnTo>
                  <a:lnTo>
                    <a:pt x="486" y="174"/>
                  </a:lnTo>
                  <a:lnTo>
                    <a:pt x="488" y="183"/>
                  </a:lnTo>
                  <a:lnTo>
                    <a:pt x="490" y="191"/>
                  </a:lnTo>
                  <a:lnTo>
                    <a:pt x="491" y="202"/>
                  </a:lnTo>
                  <a:lnTo>
                    <a:pt x="491" y="202"/>
                  </a:lnTo>
                  <a:lnTo>
                    <a:pt x="490" y="219"/>
                  </a:lnTo>
                  <a:lnTo>
                    <a:pt x="487" y="239"/>
                  </a:lnTo>
                  <a:lnTo>
                    <a:pt x="486" y="264"/>
                  </a:lnTo>
                  <a:lnTo>
                    <a:pt x="486" y="264"/>
                  </a:lnTo>
                  <a:lnTo>
                    <a:pt x="488" y="266"/>
                  </a:lnTo>
                  <a:lnTo>
                    <a:pt x="491" y="268"/>
                  </a:lnTo>
                  <a:lnTo>
                    <a:pt x="493" y="272"/>
                  </a:lnTo>
                  <a:lnTo>
                    <a:pt x="496" y="277"/>
                  </a:lnTo>
                  <a:lnTo>
                    <a:pt x="496" y="283"/>
                  </a:lnTo>
                  <a:lnTo>
                    <a:pt x="497" y="290"/>
                  </a:lnTo>
                  <a:lnTo>
                    <a:pt x="496" y="296"/>
                  </a:lnTo>
                  <a:lnTo>
                    <a:pt x="494" y="305"/>
                  </a:lnTo>
                  <a:lnTo>
                    <a:pt x="494" y="305"/>
                  </a:lnTo>
                  <a:lnTo>
                    <a:pt x="493" y="312"/>
                  </a:lnTo>
                  <a:lnTo>
                    <a:pt x="490" y="318"/>
                  </a:lnTo>
                  <a:lnTo>
                    <a:pt x="487" y="324"/>
                  </a:lnTo>
                  <a:lnTo>
                    <a:pt x="484" y="329"/>
                  </a:lnTo>
                  <a:lnTo>
                    <a:pt x="479" y="332"/>
                  </a:lnTo>
                  <a:lnTo>
                    <a:pt x="475" y="335"/>
                  </a:lnTo>
                  <a:lnTo>
                    <a:pt x="472" y="336"/>
                  </a:lnTo>
                  <a:lnTo>
                    <a:pt x="468" y="336"/>
                  </a:lnTo>
                  <a:lnTo>
                    <a:pt x="468" y="336"/>
                  </a:lnTo>
                  <a:lnTo>
                    <a:pt x="460" y="355"/>
                  </a:lnTo>
                  <a:lnTo>
                    <a:pt x="451" y="371"/>
                  </a:lnTo>
                  <a:lnTo>
                    <a:pt x="446" y="377"/>
                  </a:lnTo>
                  <a:lnTo>
                    <a:pt x="443" y="382"/>
                  </a:lnTo>
                  <a:lnTo>
                    <a:pt x="443" y="382"/>
                  </a:lnTo>
                  <a:lnTo>
                    <a:pt x="443" y="411"/>
                  </a:lnTo>
                  <a:lnTo>
                    <a:pt x="443" y="411"/>
                  </a:lnTo>
                  <a:lnTo>
                    <a:pt x="444" y="414"/>
                  </a:lnTo>
                  <a:lnTo>
                    <a:pt x="445" y="418"/>
                  </a:lnTo>
                  <a:lnTo>
                    <a:pt x="447" y="420"/>
                  </a:lnTo>
                  <a:lnTo>
                    <a:pt x="451" y="424"/>
                  </a:lnTo>
                  <a:lnTo>
                    <a:pt x="462" y="431"/>
                  </a:lnTo>
                  <a:lnTo>
                    <a:pt x="478" y="438"/>
                  </a:lnTo>
                  <a:lnTo>
                    <a:pt x="478" y="438"/>
                  </a:lnTo>
                  <a:lnTo>
                    <a:pt x="503" y="448"/>
                  </a:lnTo>
                  <a:lnTo>
                    <a:pt x="533" y="462"/>
                  </a:lnTo>
                  <a:lnTo>
                    <a:pt x="562" y="477"/>
                  </a:lnTo>
                  <a:lnTo>
                    <a:pt x="573" y="483"/>
                  </a:lnTo>
                  <a:lnTo>
                    <a:pt x="579" y="488"/>
                  </a:lnTo>
                  <a:lnTo>
                    <a:pt x="579" y="488"/>
                  </a:lnTo>
                  <a:lnTo>
                    <a:pt x="586" y="496"/>
                  </a:lnTo>
                  <a:lnTo>
                    <a:pt x="591" y="507"/>
                  </a:lnTo>
                  <a:lnTo>
                    <a:pt x="596" y="519"/>
                  </a:lnTo>
                  <a:lnTo>
                    <a:pt x="599" y="531"/>
                  </a:lnTo>
                  <a:lnTo>
                    <a:pt x="603" y="553"/>
                  </a:lnTo>
                  <a:lnTo>
                    <a:pt x="604" y="565"/>
                  </a:lnTo>
                  <a:lnTo>
                    <a:pt x="604" y="565"/>
                  </a:lnTo>
                  <a:lnTo>
                    <a:pt x="604" y="567"/>
                  </a:lnTo>
                  <a:lnTo>
                    <a:pt x="603" y="570"/>
                  </a:lnTo>
                  <a:lnTo>
                    <a:pt x="601" y="572"/>
                  </a:lnTo>
                  <a:lnTo>
                    <a:pt x="597" y="573"/>
                  </a:lnTo>
                  <a:lnTo>
                    <a:pt x="597" y="57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19" name="Straight Connector 218"/>
          <p:cNvCxnSpPr/>
          <p:nvPr/>
        </p:nvCxnSpPr>
        <p:spPr>
          <a:xfrm>
            <a:off x="395536" y="908720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o 95"/>
          <p:cNvGrpSpPr/>
          <p:nvPr/>
        </p:nvGrpSpPr>
        <p:grpSpPr>
          <a:xfrm>
            <a:off x="4604915" y="4077072"/>
            <a:ext cx="2847405" cy="1973294"/>
            <a:chOff x="4604915" y="4077072"/>
            <a:chExt cx="2847405" cy="197329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4915" y="4077072"/>
              <a:ext cx="2847405" cy="197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1" name="Picture 7" descr="https://pbs.twimg.com/profile_images/696759008527421440/ClSB1Oo_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8104" y="5157192"/>
              <a:ext cx="353616" cy="353616"/>
            </a:xfrm>
            <a:prstGeom prst="rect">
              <a:avLst/>
            </a:prstGeom>
            <a:noFill/>
          </p:spPr>
        </p:pic>
      </p:grpSp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18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10" name="Titolo 2"/>
          <p:cNvSpPr txBox="1">
            <a:spLocks/>
          </p:cNvSpPr>
          <p:nvPr/>
        </p:nvSpPr>
        <p:spPr>
          <a:xfrm>
            <a:off x="395536" y="67774"/>
            <a:ext cx="8077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SUNFISH come fattore abilitante</a:t>
            </a:r>
            <a:endParaRPr lang="it-IT" sz="2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 descr="http://www.clker.com/cliparts/1/2/2/e/13330685071402215279database-symbol-md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41" y="3208256"/>
            <a:ext cx="470343" cy="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upload.wikimedia.org/wikipedia/commons/thumb/5/57/Gnome-fs-server.svg/2000px-Gnome-fs-serve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2" y="2787066"/>
            <a:ext cx="683372" cy="9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827584" y="2708920"/>
            <a:ext cx="1800000" cy="12960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6" name="Immagin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34867" y="3196686"/>
            <a:ext cx="119746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http://www.clker.com/cliparts/1/2/2/e/13330685071402215279database-symbol-md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29" y="3640448"/>
            <a:ext cx="470343" cy="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upload.wikimedia.org/wikipedia/commons/thumb/5/57/Gnome-fs-server.svg/2000px-Gnome-fs-serve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00" y="3219258"/>
            <a:ext cx="683372" cy="9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 bwMode="auto">
          <a:xfrm>
            <a:off x="6983889" y="3141112"/>
            <a:ext cx="1800000" cy="12960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7563" y="3637516"/>
            <a:ext cx="1070301" cy="319213"/>
          </a:xfrm>
          <a:prstGeom prst="rect">
            <a:avLst/>
          </a:prstGeom>
        </p:spPr>
      </p:pic>
      <p:sp>
        <p:nvSpPr>
          <p:cNvPr id="4" name="AutoShape 2" descr="Risultati immagini per ministero dell'istruzio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7488" y="1408631"/>
            <a:ext cx="1152157" cy="4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http://www.clker.com/cliparts/1/2/2/e/13330685071402215279database-symbol-md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33" y="1480064"/>
            <a:ext cx="470343" cy="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upload.wikimedia.org/wikipedia/commons/thumb/5/57/Gnome-fs-server.svg/2000px-Gnome-fs-serve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04" y="1058874"/>
            <a:ext cx="683372" cy="9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 bwMode="auto">
          <a:xfrm>
            <a:off x="4319593" y="980728"/>
            <a:ext cx="1800000" cy="12960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3" name="Picture 7" descr="http://www.clker.com/cliparts/1/2/2/e/13330685071402215279database-symbol-md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32" y="5152616"/>
            <a:ext cx="470343" cy="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s://upload.wikimedia.org/wikipedia/commons/thumb/5/57/Gnome-fs-server.svg/2000px-Gnome-fs-serve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3" y="4731426"/>
            <a:ext cx="683372" cy="9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 bwMode="auto">
          <a:xfrm>
            <a:off x="2699792" y="4653280"/>
            <a:ext cx="1800000" cy="12960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63378" y="5078638"/>
            <a:ext cx="936000" cy="45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763688" y="1654225"/>
            <a:ext cx="701030" cy="622647"/>
            <a:chOff x="664325" y="1452032"/>
            <a:chExt cx="1171371" cy="1112871"/>
          </a:xfrm>
        </p:grpSpPr>
        <p:pic>
          <p:nvPicPr>
            <p:cNvPr id="40" name="Picture 7" descr="http://www.clker.com/cliparts/1/2/2/e/13330685071402215279database-symbol-md-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30" y="2017466"/>
              <a:ext cx="298744" cy="43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https://upload.wikimedia.org/wikipedia/commons/thumb/5/57/Gnome-fs-server.svg/2000px-Gnome-fs-server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74" y="1584701"/>
              <a:ext cx="483122" cy="64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/>
            <p:cNvSpPr/>
            <p:nvPr/>
          </p:nvSpPr>
          <p:spPr bwMode="auto">
            <a:xfrm>
              <a:off x="664325" y="1484413"/>
              <a:ext cx="1152000" cy="1044000"/>
            </a:xfrm>
            <a:prstGeom prst="round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258196" y="1879900"/>
              <a:ext cx="1112871" cy="25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" b="1" dirty="0" smtClean="0"/>
                <a:t>Organizzazione 1</a:t>
              </a:r>
              <a:endParaRPr lang="it-IT" sz="400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71800" y="1096359"/>
            <a:ext cx="701030" cy="622647"/>
            <a:chOff x="664325" y="1452032"/>
            <a:chExt cx="1171371" cy="1112871"/>
          </a:xfrm>
        </p:grpSpPr>
        <p:pic>
          <p:nvPicPr>
            <p:cNvPr id="65" name="Picture 7" descr="http://www.clker.com/cliparts/1/2/2/e/13330685071402215279database-symbol-md-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30" y="2017466"/>
              <a:ext cx="298744" cy="43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" descr="https://upload.wikimedia.org/wikipedia/commons/thumb/5/57/Gnome-fs-server.svg/2000px-Gnome-fs-server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74" y="1584701"/>
              <a:ext cx="483122" cy="64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ounded Rectangle 70"/>
            <p:cNvSpPr/>
            <p:nvPr/>
          </p:nvSpPr>
          <p:spPr bwMode="auto">
            <a:xfrm>
              <a:off x="664325" y="1484413"/>
              <a:ext cx="1152000" cy="1044000"/>
            </a:xfrm>
            <a:prstGeom prst="round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258196" y="1879900"/>
              <a:ext cx="1112871" cy="25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" b="1" dirty="0" smtClean="0"/>
                <a:t>Organizzazione 2</a:t>
              </a:r>
              <a:endParaRPr lang="it-IT" sz="400" b="1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894827" y="1266876"/>
            <a:ext cx="701030" cy="622647"/>
            <a:chOff x="664325" y="1452032"/>
            <a:chExt cx="1171371" cy="1112871"/>
          </a:xfrm>
        </p:grpSpPr>
        <p:pic>
          <p:nvPicPr>
            <p:cNvPr id="74" name="Picture 7" descr="http://www.clker.com/cliparts/1/2/2/e/13330685071402215279database-symbol-md-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30" y="2017466"/>
              <a:ext cx="298744" cy="43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0" descr="https://upload.wikimedia.org/wikipedia/commons/thumb/5/57/Gnome-fs-server.svg/2000px-Gnome-fs-server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74" y="1584701"/>
              <a:ext cx="483122" cy="64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ounded Rectangle 75"/>
            <p:cNvSpPr/>
            <p:nvPr/>
          </p:nvSpPr>
          <p:spPr bwMode="auto">
            <a:xfrm>
              <a:off x="664325" y="1484413"/>
              <a:ext cx="1152000" cy="1044000"/>
            </a:xfrm>
            <a:prstGeom prst="round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258196" y="1879900"/>
              <a:ext cx="1112871" cy="25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" b="1" dirty="0" smtClean="0"/>
                <a:t>Organizzazione 3</a:t>
              </a:r>
              <a:endParaRPr lang="it-IT" sz="400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233749" y="2199652"/>
            <a:ext cx="701030" cy="622647"/>
            <a:chOff x="664325" y="1452032"/>
            <a:chExt cx="1171371" cy="1112871"/>
          </a:xfrm>
        </p:grpSpPr>
        <p:pic>
          <p:nvPicPr>
            <p:cNvPr id="79" name="Picture 7" descr="http://www.clker.com/cliparts/1/2/2/e/13330685071402215279database-symbol-md-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30" y="2017466"/>
              <a:ext cx="298744" cy="43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0" descr="https://upload.wikimedia.org/wikipedia/commons/thumb/5/57/Gnome-fs-server.svg/2000px-Gnome-fs-server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74" y="1584701"/>
              <a:ext cx="483122" cy="64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ounded Rectangle 80"/>
            <p:cNvSpPr/>
            <p:nvPr/>
          </p:nvSpPr>
          <p:spPr bwMode="auto">
            <a:xfrm>
              <a:off x="664325" y="1484413"/>
              <a:ext cx="1152000" cy="1044000"/>
            </a:xfrm>
            <a:prstGeom prst="round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258196" y="1879900"/>
              <a:ext cx="1112871" cy="25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" b="1" dirty="0" smtClean="0"/>
                <a:t>Organizzazione 4</a:t>
              </a:r>
              <a:endParaRPr lang="it-IT" sz="400" b="1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331640" y="4509120"/>
            <a:ext cx="701030" cy="622647"/>
            <a:chOff x="664325" y="1452032"/>
            <a:chExt cx="1171371" cy="1112871"/>
          </a:xfrm>
        </p:grpSpPr>
        <p:pic>
          <p:nvPicPr>
            <p:cNvPr id="89" name="Picture 7" descr="http://www.clker.com/cliparts/1/2/2/e/13330685071402215279database-symbol-md-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30" y="2017466"/>
              <a:ext cx="298744" cy="43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0" descr="https://upload.wikimedia.org/wikipedia/commons/thumb/5/57/Gnome-fs-server.svg/2000px-Gnome-fs-server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74" y="1584701"/>
              <a:ext cx="483122" cy="64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Rounded Rectangle 90"/>
            <p:cNvSpPr/>
            <p:nvPr/>
          </p:nvSpPr>
          <p:spPr bwMode="auto">
            <a:xfrm>
              <a:off x="664325" y="1484413"/>
              <a:ext cx="1152000" cy="1044000"/>
            </a:xfrm>
            <a:prstGeom prst="round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16200000">
              <a:off x="258196" y="1879900"/>
              <a:ext cx="1112871" cy="25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" b="1" dirty="0" smtClean="0"/>
                <a:t>Organizzazione 6</a:t>
              </a:r>
              <a:endParaRPr lang="it-IT" sz="400" b="1" dirty="0"/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>
            <a:off x="2511425" y="2256456"/>
            <a:ext cx="733663" cy="37783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3245088" y="1728453"/>
            <a:ext cx="365002" cy="7947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6228184" y="1916832"/>
            <a:ext cx="644413" cy="6698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6579421" y="2708920"/>
            <a:ext cx="603917" cy="2620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flipH="1">
            <a:off x="2123728" y="4233681"/>
            <a:ext cx="1008114" cy="4194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Nuvola 45"/>
          <p:cNvSpPr/>
          <p:nvPr/>
        </p:nvSpPr>
        <p:spPr>
          <a:xfrm>
            <a:off x="6012160" y="3285128"/>
            <a:ext cx="1187884" cy="748189"/>
          </a:xfrm>
          <a:prstGeom prst="cloud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6076182" y="3364519"/>
            <a:ext cx="111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2776"/>
                </a:solidFill>
                <a:latin typeface="Tahoma"/>
                <a:ea typeface="ＭＳ Ｐゴシック"/>
              </a:rPr>
              <a:t>Cloud </a:t>
            </a:r>
            <a:r>
              <a:rPr lang="en-GB" sz="1400" dirty="0" err="1" smtClean="0">
                <a:solidFill>
                  <a:srgbClr val="002776"/>
                </a:solidFill>
                <a:latin typeface="Tahoma"/>
                <a:ea typeface="ＭＳ Ｐゴシック"/>
              </a:rPr>
              <a:t>Privato</a:t>
            </a:r>
            <a:endParaRPr lang="en-GB" sz="14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29" name="Nuvola 45"/>
          <p:cNvSpPr/>
          <p:nvPr/>
        </p:nvSpPr>
        <p:spPr>
          <a:xfrm>
            <a:off x="4535617" y="2149143"/>
            <a:ext cx="1187884" cy="748189"/>
          </a:xfrm>
          <a:prstGeom prst="cloud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4607625" y="2228534"/>
            <a:ext cx="111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2776"/>
                </a:solidFill>
                <a:latin typeface="Tahoma"/>
                <a:ea typeface="ＭＳ Ｐゴシック"/>
              </a:rPr>
              <a:t>Cloud </a:t>
            </a:r>
            <a:r>
              <a:rPr lang="en-GB" sz="1400" dirty="0" err="1" smtClean="0">
                <a:solidFill>
                  <a:srgbClr val="002776"/>
                </a:solidFill>
                <a:latin typeface="Tahoma"/>
                <a:ea typeface="ＭＳ Ｐゴシック"/>
              </a:rPr>
              <a:t>Privato</a:t>
            </a:r>
            <a:endParaRPr lang="en-GB" sz="14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11" name="Nuvola 45"/>
          <p:cNvSpPr/>
          <p:nvPr/>
        </p:nvSpPr>
        <p:spPr>
          <a:xfrm>
            <a:off x="2483768" y="2752819"/>
            <a:ext cx="1187884" cy="748189"/>
          </a:xfrm>
          <a:prstGeom prst="cloud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2547790" y="2832210"/>
            <a:ext cx="111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2776"/>
                </a:solidFill>
                <a:latin typeface="Tahoma"/>
                <a:ea typeface="ＭＳ Ｐゴシック"/>
              </a:rPr>
              <a:t>Cloud </a:t>
            </a:r>
            <a:r>
              <a:rPr lang="en-GB" sz="1400" dirty="0" err="1" smtClean="0">
                <a:solidFill>
                  <a:srgbClr val="002776"/>
                </a:solidFill>
                <a:latin typeface="Tahoma"/>
                <a:ea typeface="ＭＳ Ｐゴシック"/>
              </a:rPr>
              <a:t>Privato</a:t>
            </a:r>
            <a:endParaRPr lang="en-GB" sz="14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31" name="Nuvola 45"/>
          <p:cNvSpPr/>
          <p:nvPr/>
        </p:nvSpPr>
        <p:spPr>
          <a:xfrm>
            <a:off x="3166946" y="4088564"/>
            <a:ext cx="1187884" cy="748189"/>
          </a:xfrm>
          <a:prstGeom prst="cloud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3230968" y="4167955"/>
            <a:ext cx="111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2776"/>
                </a:solidFill>
                <a:latin typeface="Tahoma"/>
                <a:ea typeface="ＭＳ Ｐゴシック"/>
              </a:rPr>
              <a:t>Cloud </a:t>
            </a:r>
            <a:r>
              <a:rPr lang="en-GB" sz="1400" dirty="0" err="1" smtClean="0">
                <a:solidFill>
                  <a:srgbClr val="002776"/>
                </a:solidFill>
                <a:latin typeface="Tahoma"/>
                <a:ea typeface="ＭＳ Ｐゴシック"/>
              </a:rPr>
              <a:t>Privato</a:t>
            </a:r>
            <a:endParaRPr lang="en-GB" sz="1400" dirty="0">
              <a:solidFill>
                <a:srgbClr val="002776"/>
              </a:solidFill>
              <a:latin typeface="Tahoma"/>
              <a:ea typeface="ＭＳ Ｐゴシック"/>
            </a:endParaRPr>
          </a:p>
        </p:txBody>
      </p:sp>
      <p:sp>
        <p:nvSpPr>
          <p:cNvPr id="38" name="Nuvola 45"/>
          <p:cNvSpPr/>
          <p:nvPr/>
        </p:nvSpPr>
        <p:spPr>
          <a:xfrm>
            <a:off x="2713942" y="2386980"/>
            <a:ext cx="3915022" cy="2145906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2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96" y="3047086"/>
            <a:ext cx="1508806" cy="82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9" grpId="0" animBg="1"/>
      <p:bldP spid="30" grpId="0"/>
      <p:bldP spid="11" grpId="0" animBg="1"/>
      <p:bldP spid="14" grpId="0"/>
      <p:bldP spid="31" grpId="0" animBg="1"/>
      <p:bldP spid="32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 bwMode="auto">
          <a:xfrm>
            <a:off x="3131840" y="776944"/>
            <a:ext cx="0" cy="5040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SUNFISH: obiettivi già raggiunti e prospettive future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19</a:t>
            </a:fld>
            <a:endParaRPr lang="it-IT" dirty="0">
              <a:solidFill>
                <a:srgbClr val="002776"/>
              </a:solidFill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flipV="1">
            <a:off x="899592" y="3102710"/>
            <a:ext cx="8088427" cy="389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15" name="Straight Connector 214"/>
          <p:cNvCxnSpPr/>
          <p:nvPr/>
        </p:nvCxnSpPr>
        <p:spPr>
          <a:xfrm flipH="1" flipV="1">
            <a:off x="1465703" y="2605222"/>
            <a:ext cx="1799" cy="54156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</a:ln>
          <a:effectLst/>
        </p:spPr>
      </p:cxnSp>
      <p:cxnSp>
        <p:nvCxnSpPr>
          <p:cNvPr id="217" name="Straight Connector 216"/>
          <p:cNvCxnSpPr/>
          <p:nvPr/>
        </p:nvCxnSpPr>
        <p:spPr>
          <a:xfrm>
            <a:off x="2338253" y="3146788"/>
            <a:ext cx="0" cy="1787163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</a:ln>
          <a:effectLst/>
        </p:spPr>
      </p:cxnSp>
      <p:sp>
        <p:nvSpPr>
          <p:cNvPr id="221" name="Oval 220"/>
          <p:cNvSpPr/>
          <p:nvPr/>
        </p:nvSpPr>
        <p:spPr bwMode="ltGray">
          <a:xfrm>
            <a:off x="1403648" y="3031291"/>
            <a:ext cx="147014" cy="14701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8824"/>
            <a:endParaRPr lang="en-GB" sz="600" kern="0" err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077363" y="3732937"/>
            <a:ext cx="1510669" cy="120101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18000" rIns="36000" anchor="t">
            <a:noAutofit/>
          </a:bodyPr>
          <a:lstStyle/>
          <a:p>
            <a:pPr algn="ctr"/>
            <a:r>
              <a:rPr lang="it-IT" altLang="en-US" sz="1050" b="1" i="1" dirty="0">
                <a:solidFill>
                  <a:srgbClr val="002060"/>
                </a:solidFill>
              </a:rPr>
              <a:t>Definizione requisiti e ambiti di utilizzo (</a:t>
            </a:r>
            <a:r>
              <a:rPr lang="it-IT" altLang="en-US" sz="1050" b="1" i="1" dirty="0" err="1" smtClean="0">
                <a:solidFill>
                  <a:srgbClr val="002060"/>
                </a:solidFill>
              </a:rPr>
              <a:t>Ott</a:t>
            </a:r>
            <a:r>
              <a:rPr lang="it-IT" altLang="en-US" sz="1050" b="1" i="1" dirty="0">
                <a:solidFill>
                  <a:srgbClr val="002060"/>
                </a:solidFill>
              </a:rPr>
              <a:t>)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altLang="en-US" sz="1000" i="1" kern="0" dirty="0">
                <a:solidFill>
                  <a:srgbClr val="002060"/>
                </a:solidFill>
              </a:rPr>
              <a:t>Requisiti e ambiti di utilizzo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altLang="en-US" sz="1000" i="1" kern="0" dirty="0">
                <a:solidFill>
                  <a:srgbClr val="002060"/>
                </a:solidFill>
              </a:rPr>
              <a:t>Analisi dei rischi di sicurezza </a:t>
            </a:r>
          </a:p>
        </p:txBody>
      </p:sp>
      <p:sp>
        <p:nvSpPr>
          <p:cNvPr id="225" name="Oval 224"/>
          <p:cNvSpPr/>
          <p:nvPr/>
        </p:nvSpPr>
        <p:spPr bwMode="ltGray">
          <a:xfrm>
            <a:off x="2264746" y="3032200"/>
            <a:ext cx="147014" cy="14701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8824"/>
            <a:endParaRPr lang="en-GB" sz="600" kern="0" err="1">
              <a:solidFill>
                <a:srgbClr val="FFFFFF"/>
              </a:solidFill>
              <a:latin typeface="Georgia" pitchFamily="18" charset="0"/>
            </a:endParaRPr>
          </a:p>
        </p:txBody>
      </p:sp>
      <p:cxnSp>
        <p:nvCxnSpPr>
          <p:cNvPr id="232" name="Straight Connector 231"/>
          <p:cNvCxnSpPr>
            <a:stCxn id="233" idx="4"/>
          </p:cNvCxnSpPr>
          <p:nvPr/>
        </p:nvCxnSpPr>
        <p:spPr>
          <a:xfrm flipV="1">
            <a:off x="2917315" y="2605222"/>
            <a:ext cx="0" cy="57399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</a:ln>
          <a:effectLst/>
        </p:spPr>
      </p:cxnSp>
      <p:sp>
        <p:nvSpPr>
          <p:cNvPr id="233" name="Oval 232"/>
          <p:cNvSpPr/>
          <p:nvPr/>
        </p:nvSpPr>
        <p:spPr bwMode="ltGray">
          <a:xfrm>
            <a:off x="2843808" y="3032200"/>
            <a:ext cx="147014" cy="14701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8824"/>
            <a:endParaRPr lang="en-GB" sz="600" kern="0" err="1">
              <a:solidFill>
                <a:srgbClr val="FFFFFF"/>
              </a:solidFill>
              <a:latin typeface="Georgia" pitchFamily="18" charset="0"/>
            </a:endParaRPr>
          </a:p>
        </p:txBody>
      </p:sp>
      <p:cxnSp>
        <p:nvCxnSpPr>
          <p:cNvPr id="253" name="Straight Connector 252"/>
          <p:cNvCxnSpPr/>
          <p:nvPr/>
        </p:nvCxnSpPr>
        <p:spPr>
          <a:xfrm flipH="1">
            <a:off x="4615469" y="3184009"/>
            <a:ext cx="0" cy="971493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</a:ln>
          <a:effectLst/>
        </p:spPr>
      </p:cxnSp>
      <p:sp>
        <p:nvSpPr>
          <p:cNvPr id="254" name="Oval 253"/>
          <p:cNvSpPr/>
          <p:nvPr/>
        </p:nvSpPr>
        <p:spPr bwMode="ltGray">
          <a:xfrm>
            <a:off x="4541962" y="3032200"/>
            <a:ext cx="147014" cy="14701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8824"/>
            <a:endParaRPr lang="en-GB" sz="600" kern="0" err="1">
              <a:solidFill>
                <a:srgbClr val="FFFFFF"/>
              </a:solidFill>
              <a:latin typeface="Georgia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flipV="1">
            <a:off x="5796136" y="2525597"/>
            <a:ext cx="0" cy="543363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</a:ln>
          <a:effectLst/>
        </p:spPr>
      </p:cxnSp>
      <p:sp>
        <p:nvSpPr>
          <p:cNvPr id="259" name="Oval 258"/>
          <p:cNvSpPr/>
          <p:nvPr/>
        </p:nvSpPr>
        <p:spPr bwMode="ltGray">
          <a:xfrm>
            <a:off x="5721130" y="3032200"/>
            <a:ext cx="147014" cy="14701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8824"/>
            <a:endParaRPr lang="en-GB" sz="600" kern="0" err="1">
              <a:solidFill>
                <a:srgbClr val="FFFFFF"/>
              </a:solidFill>
              <a:latin typeface="Georgia" pitchFamily="18" charset="0"/>
            </a:endParaRPr>
          </a:p>
        </p:txBody>
      </p:sp>
      <p:cxnSp>
        <p:nvCxnSpPr>
          <p:cNvPr id="296" name="Straight Connector 295"/>
          <p:cNvCxnSpPr>
            <a:stCxn id="297" idx="4"/>
          </p:cNvCxnSpPr>
          <p:nvPr/>
        </p:nvCxnSpPr>
        <p:spPr>
          <a:xfrm>
            <a:off x="7653287" y="3184009"/>
            <a:ext cx="0" cy="597111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</a:ln>
          <a:effectLst/>
        </p:spPr>
      </p:cxnSp>
      <p:sp>
        <p:nvSpPr>
          <p:cNvPr id="297" name="Oval 296"/>
          <p:cNvSpPr/>
          <p:nvPr/>
        </p:nvSpPr>
        <p:spPr bwMode="ltGray">
          <a:xfrm>
            <a:off x="7566221" y="3036995"/>
            <a:ext cx="174131" cy="14701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8824"/>
            <a:endParaRPr lang="en-GB" sz="600" kern="0" err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04" name="Oval 303"/>
          <p:cNvSpPr/>
          <p:nvPr/>
        </p:nvSpPr>
        <p:spPr bwMode="ltGray">
          <a:xfrm>
            <a:off x="8313418" y="3029202"/>
            <a:ext cx="147014" cy="14701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8824"/>
            <a:endParaRPr lang="en-GB" sz="600" kern="0" err="1">
              <a:solidFill>
                <a:srgbClr val="FFFFFF"/>
              </a:solidFill>
              <a:latin typeface="Georgia" pitchFamily="18" charset="0"/>
            </a:endParaRPr>
          </a:p>
        </p:txBody>
      </p:sp>
      <p:cxnSp>
        <p:nvCxnSpPr>
          <p:cNvPr id="305" name="Straight Connector 304"/>
          <p:cNvCxnSpPr/>
          <p:nvPr/>
        </p:nvCxnSpPr>
        <p:spPr>
          <a:xfrm>
            <a:off x="8368549" y="2021403"/>
            <a:ext cx="0" cy="100779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371201" y="1579896"/>
            <a:ext cx="1467862" cy="114088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18000" rIns="36000" anchor="t">
            <a:noAutofit/>
          </a:bodyPr>
          <a:lstStyle/>
          <a:p>
            <a:pPr algn="ctr"/>
            <a:r>
              <a:rPr lang="it-IT" altLang="en-US" sz="1050" b="1" i="1" dirty="0">
                <a:solidFill>
                  <a:srgbClr val="002060"/>
                </a:solidFill>
              </a:rPr>
              <a:t>Pianificazione </a:t>
            </a:r>
            <a:r>
              <a:rPr lang="it-IT" altLang="en-US" sz="1050" b="1" i="1" dirty="0" smtClean="0">
                <a:solidFill>
                  <a:srgbClr val="002060"/>
                </a:solidFill>
              </a:rPr>
              <a:t>(</a:t>
            </a:r>
            <a:r>
              <a:rPr lang="it-IT" altLang="en-US" sz="1050" b="1" i="1" dirty="0" err="1" smtClean="0">
                <a:solidFill>
                  <a:srgbClr val="002060"/>
                </a:solidFill>
              </a:rPr>
              <a:t>Giu</a:t>
            </a:r>
            <a:r>
              <a:rPr lang="it-IT" altLang="en-US" sz="1050" b="1" i="1" dirty="0" smtClean="0">
                <a:solidFill>
                  <a:srgbClr val="002060"/>
                </a:solidFill>
              </a:rPr>
              <a:t>)</a:t>
            </a:r>
            <a:endParaRPr lang="it-IT" altLang="en-US" sz="1050" b="1" i="1" dirty="0">
              <a:solidFill>
                <a:srgbClr val="002060"/>
              </a:solidFill>
            </a:endParaRP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altLang="en-US" sz="1000" i="1" kern="0" dirty="0">
                <a:solidFill>
                  <a:srgbClr val="002060"/>
                </a:solidFill>
              </a:rPr>
              <a:t>Kick-off workshop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altLang="en-US" sz="1000" i="1" kern="0" dirty="0">
                <a:solidFill>
                  <a:srgbClr val="002060"/>
                </a:solidFill>
              </a:rPr>
              <a:t>Piano di progetto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altLang="en-US" sz="1000" i="1" kern="0" dirty="0">
                <a:solidFill>
                  <a:srgbClr val="002060"/>
                </a:solidFill>
              </a:rPr>
              <a:t>Sito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altLang="en-US" sz="1000" i="1" kern="0" dirty="0">
                <a:solidFill>
                  <a:srgbClr val="002060"/>
                </a:solidFill>
              </a:rPr>
              <a:t>Impact framework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3852056" y="3781120"/>
            <a:ext cx="1224000" cy="12320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18000" rIns="36000" anchor="ctr">
            <a:noAutofit/>
          </a:bodyPr>
          <a:lstStyle/>
          <a:p>
            <a:pPr algn="ctr"/>
            <a:r>
              <a:rPr lang="it-IT" sz="1050" b="1" i="1" dirty="0">
                <a:solidFill>
                  <a:srgbClr val="002060"/>
                </a:solidFill>
              </a:rPr>
              <a:t>Kick-off </a:t>
            </a:r>
            <a:r>
              <a:rPr lang="it-IT" sz="1050" b="1" i="1" dirty="0" smtClean="0">
                <a:solidFill>
                  <a:srgbClr val="002060"/>
                </a:solidFill>
              </a:rPr>
              <a:t>dei casi d'uso (</a:t>
            </a:r>
            <a:r>
              <a:rPr lang="it-IT" sz="1050" b="1" i="1" dirty="0" err="1" smtClean="0">
                <a:solidFill>
                  <a:srgbClr val="002060"/>
                </a:solidFill>
              </a:rPr>
              <a:t>Giu</a:t>
            </a:r>
            <a:r>
              <a:rPr lang="it-IT" sz="1050" b="1" i="1" dirty="0" smtClean="0">
                <a:solidFill>
                  <a:srgbClr val="002060"/>
                </a:solidFill>
              </a:rPr>
              <a:t>)</a:t>
            </a:r>
            <a:endParaRPr lang="it-IT" sz="1050" b="1" i="1" dirty="0">
              <a:solidFill>
                <a:srgbClr val="002060"/>
              </a:solidFill>
            </a:endParaRPr>
          </a:p>
          <a:p>
            <a:pPr algn="ctr" defTabSz="864065">
              <a:buClr>
                <a:srgbClr val="002060"/>
              </a:buClr>
              <a:defRPr/>
            </a:pPr>
            <a:r>
              <a:rPr lang="it-IT" sz="1000" i="1" kern="0" dirty="0">
                <a:solidFill>
                  <a:srgbClr val="002060"/>
                </a:solidFill>
              </a:rPr>
              <a:t>Coinvolgimento diretto </a:t>
            </a:r>
            <a:r>
              <a:rPr lang="it-IT" sz="1000" i="1" kern="0" dirty="0" smtClean="0">
                <a:solidFill>
                  <a:srgbClr val="002060"/>
                </a:solidFill>
              </a:rPr>
              <a:t>degli end-</a:t>
            </a:r>
            <a:r>
              <a:rPr lang="it-IT" sz="1000" i="1" kern="0" dirty="0" err="1" smtClean="0">
                <a:solidFill>
                  <a:srgbClr val="002060"/>
                </a:solidFill>
              </a:rPr>
              <a:t>users</a:t>
            </a:r>
            <a:r>
              <a:rPr lang="it-IT" sz="1000" i="1" kern="0" dirty="0" smtClean="0">
                <a:solidFill>
                  <a:srgbClr val="002060"/>
                </a:solidFill>
              </a:rPr>
              <a:t> </a:t>
            </a:r>
            <a:r>
              <a:rPr lang="it-IT" sz="1000" i="1" kern="0" dirty="0">
                <a:solidFill>
                  <a:srgbClr val="002060"/>
                </a:solidFill>
              </a:rPr>
              <a:t>MITA, MEF e </a:t>
            </a:r>
            <a:r>
              <a:rPr lang="it-IT" sz="1000" i="1" kern="0" dirty="0" smtClean="0">
                <a:solidFill>
                  <a:srgbClr val="002060"/>
                </a:solidFill>
              </a:rPr>
              <a:t>SEROCU</a:t>
            </a:r>
            <a:endParaRPr lang="it-IT" sz="1000" i="1" kern="0" dirty="0">
              <a:solidFill>
                <a:srgbClr val="002060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572000" y="1520818"/>
            <a:ext cx="1437299" cy="110974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18000" rIns="36000" anchor="ctr">
            <a:noAutofit/>
          </a:bodyPr>
          <a:lstStyle/>
          <a:p>
            <a:pPr algn="ctr"/>
            <a:r>
              <a:rPr lang="it-IT" sz="1050" b="1" i="1" dirty="0">
                <a:solidFill>
                  <a:srgbClr val="002060"/>
                </a:solidFill>
              </a:rPr>
              <a:t>Primo rilascio </a:t>
            </a:r>
            <a:r>
              <a:rPr lang="it-IT" sz="1050" b="1" i="1" dirty="0" smtClean="0">
                <a:solidFill>
                  <a:srgbClr val="002060"/>
                </a:solidFill>
              </a:rPr>
              <a:t> </a:t>
            </a:r>
            <a:r>
              <a:rPr lang="it-IT" sz="1050" b="1" i="1" dirty="0">
                <a:solidFill>
                  <a:srgbClr val="002060"/>
                </a:solidFill>
              </a:rPr>
              <a:t>Prototipo (</a:t>
            </a:r>
            <a:r>
              <a:rPr lang="it-IT" sz="1050" b="1" i="1" dirty="0" err="1" smtClean="0">
                <a:solidFill>
                  <a:srgbClr val="002060"/>
                </a:solidFill>
              </a:rPr>
              <a:t>Dic</a:t>
            </a:r>
            <a:r>
              <a:rPr lang="it-IT" sz="1050" b="1" i="1" dirty="0">
                <a:solidFill>
                  <a:srgbClr val="002060"/>
                </a:solidFill>
              </a:rPr>
              <a:t>)</a:t>
            </a:r>
          </a:p>
          <a:p>
            <a:pPr algn="ctr" defTabSz="864065">
              <a:buClr>
                <a:srgbClr val="002060"/>
              </a:buClr>
              <a:defRPr/>
            </a:pPr>
            <a:r>
              <a:rPr lang="it-IT" sz="1000" i="1" kern="0" dirty="0">
                <a:solidFill>
                  <a:schemeClr val="tx1"/>
                </a:solidFill>
              </a:rPr>
              <a:t>Primo rilascio specifiche architetturali dei componenti software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331640" y="6381328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2049871" y="1347451"/>
            <a:ext cx="1442009" cy="130856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18000" rIns="36000" anchor="t">
            <a:noAutofit/>
          </a:bodyPr>
          <a:lstStyle/>
          <a:p>
            <a:pPr algn="ctr"/>
            <a:r>
              <a:rPr lang="it-IT" sz="1050" b="1" i="1" dirty="0">
                <a:solidFill>
                  <a:srgbClr val="002060"/>
                </a:solidFill>
              </a:rPr>
              <a:t>Disegno Framework SUNFISH (</a:t>
            </a:r>
            <a:r>
              <a:rPr lang="it-IT" sz="1050" b="1" i="1" dirty="0" err="1" smtClean="0">
                <a:solidFill>
                  <a:srgbClr val="002060"/>
                </a:solidFill>
              </a:rPr>
              <a:t>Dic</a:t>
            </a:r>
            <a:r>
              <a:rPr lang="it-IT" sz="1050" b="1" i="1" dirty="0">
                <a:solidFill>
                  <a:srgbClr val="002060"/>
                </a:solidFill>
              </a:rPr>
              <a:t>)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sz="1000" i="1" kern="0" dirty="0">
                <a:solidFill>
                  <a:srgbClr val="002060"/>
                </a:solidFill>
              </a:rPr>
              <a:t>Definizione framework SUNFISH 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sz="1000" i="1" kern="0" dirty="0">
                <a:solidFill>
                  <a:srgbClr val="002060"/>
                </a:solidFill>
              </a:rPr>
              <a:t>Pianificazione primo rilascio componenti architetturali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6876256" y="1680822"/>
            <a:ext cx="1949646" cy="97519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18000" rIns="36000" anchor="ctr">
            <a:noAutofit/>
          </a:bodyPr>
          <a:lstStyle/>
          <a:p>
            <a:pPr algn="ctr"/>
            <a:r>
              <a:rPr lang="it-IT" sz="1050" b="1" i="1" dirty="0">
                <a:solidFill>
                  <a:srgbClr val="002060"/>
                </a:solidFill>
              </a:rPr>
              <a:t>Integrazione finale (</a:t>
            </a:r>
            <a:r>
              <a:rPr lang="it-IT" sz="1050" b="1" i="1" dirty="0" err="1" smtClean="0">
                <a:solidFill>
                  <a:srgbClr val="002060"/>
                </a:solidFill>
              </a:rPr>
              <a:t>Dic</a:t>
            </a:r>
            <a:r>
              <a:rPr lang="it-IT" sz="1050" b="1" i="1" dirty="0">
                <a:solidFill>
                  <a:srgbClr val="002060"/>
                </a:solidFill>
              </a:rPr>
              <a:t>)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sz="1000" i="1" kern="0" dirty="0">
                <a:solidFill>
                  <a:srgbClr val="002060"/>
                </a:solidFill>
              </a:rPr>
              <a:t>Integrazione di tutti i componenti software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sz="1000" i="1" kern="0" dirty="0">
                <a:solidFill>
                  <a:srgbClr val="002060"/>
                </a:solidFill>
              </a:rPr>
              <a:t>Reporting sugli ambiti di utilizzo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581413"/>
            <a:ext cx="2660769" cy="369332"/>
          </a:xfrm>
          <a:prstGeom prst="rect">
            <a:avLst/>
          </a:prstGeom>
          <a:solidFill>
            <a:srgbClr val="EB8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3277967" y="5581413"/>
            <a:ext cx="2660769" cy="369332"/>
          </a:xfrm>
          <a:prstGeom prst="rect">
            <a:avLst/>
          </a:prstGeom>
          <a:solidFill>
            <a:srgbClr val="DC69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6232406" y="5581413"/>
            <a:ext cx="2660769" cy="36933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2017</a:t>
            </a:r>
          </a:p>
        </p:txBody>
      </p:sp>
      <p:cxnSp>
        <p:nvCxnSpPr>
          <p:cNvPr id="323" name="Straight Connector 322"/>
          <p:cNvCxnSpPr/>
          <p:nvPr/>
        </p:nvCxnSpPr>
        <p:spPr bwMode="auto">
          <a:xfrm>
            <a:off x="6084168" y="776944"/>
            <a:ext cx="0" cy="5040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6405284" y="3668951"/>
            <a:ext cx="1798784" cy="107691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18000" rIns="36000" anchor="t">
            <a:noAutofit/>
          </a:bodyPr>
          <a:lstStyle/>
          <a:p>
            <a:pPr algn="ctr"/>
            <a:r>
              <a:rPr lang="it-IT" sz="1050" b="1" i="1" dirty="0">
                <a:solidFill>
                  <a:srgbClr val="002060"/>
                </a:solidFill>
              </a:rPr>
              <a:t>Realizzazione finale prototipo (</a:t>
            </a:r>
            <a:r>
              <a:rPr lang="it-IT" sz="1050" b="1" i="1" dirty="0" smtClean="0">
                <a:solidFill>
                  <a:srgbClr val="002060"/>
                </a:solidFill>
              </a:rPr>
              <a:t>Ago)</a:t>
            </a:r>
            <a:endParaRPr lang="it-IT" sz="1050" b="1" i="1" dirty="0">
              <a:solidFill>
                <a:srgbClr val="002060"/>
              </a:solidFill>
            </a:endParaRP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sz="1000" i="1" kern="0" dirty="0">
                <a:solidFill>
                  <a:srgbClr val="002060"/>
                </a:solidFill>
              </a:rPr>
              <a:t>Realizzazione finale dei prototipi del software </a:t>
            </a:r>
          </a:p>
          <a:p>
            <a:pPr marL="171450" indent="-171450" defTabSz="864065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it-IT" sz="1000" i="1" kern="0" dirty="0">
                <a:solidFill>
                  <a:srgbClr val="002060"/>
                </a:solidFill>
              </a:rPr>
              <a:t>Conferma degli ambiti di utilizzo</a:t>
            </a:r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6" y="2912650"/>
            <a:ext cx="723078" cy="39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0" grpId="0" animBg="1"/>
      <p:bldP spid="3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Roadmap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tecnica verso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2</a:t>
            </a:fld>
            <a:endParaRPr lang="it-IT">
              <a:solidFill>
                <a:srgbClr val="002776"/>
              </a:solidFill>
            </a:endParaRPr>
          </a:p>
        </p:txBody>
      </p:sp>
      <p:grpSp>
        <p:nvGrpSpPr>
          <p:cNvPr id="46" name="Gruppo 45"/>
          <p:cNvGrpSpPr/>
          <p:nvPr/>
        </p:nvGrpSpPr>
        <p:grpSpPr>
          <a:xfrm>
            <a:off x="2237803" y="1836455"/>
            <a:ext cx="4740275" cy="3943350"/>
            <a:chOff x="2237803" y="1836455"/>
            <a:chExt cx="4740275" cy="3943350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3979290" y="1836455"/>
              <a:ext cx="1954213" cy="419100"/>
            </a:xfrm>
            <a:custGeom>
              <a:avLst/>
              <a:gdLst>
                <a:gd name="T0" fmla="*/ 0 w 284"/>
                <a:gd name="T1" fmla="*/ 0 h 279"/>
                <a:gd name="T2" fmla="*/ 2147483647 w 284"/>
                <a:gd name="T3" fmla="*/ 2147483647 h 279"/>
                <a:gd name="T4" fmla="*/ 2147483647 w 284"/>
                <a:gd name="T5" fmla="*/ 2147483647 h 279"/>
                <a:gd name="T6" fmla="*/ 0 w 284"/>
                <a:gd name="T7" fmla="*/ 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"/>
                <a:gd name="T13" fmla="*/ 0 h 279"/>
                <a:gd name="T14" fmla="*/ 284 w 284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" h="279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244" y="135"/>
                    <a:pt x="284" y="279"/>
                  </a:cubicBezTo>
                  <a:cubicBezTo>
                    <a:pt x="277" y="1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2237803" y="3779555"/>
              <a:ext cx="4654550" cy="1189037"/>
            </a:xfrm>
            <a:custGeom>
              <a:avLst/>
              <a:gdLst>
                <a:gd name="T0" fmla="*/ 2147483647 w 675"/>
                <a:gd name="T1" fmla="*/ 2147483647 h 786"/>
                <a:gd name="T2" fmla="*/ 0 w 675"/>
                <a:gd name="T3" fmla="*/ 2147483647 h 786"/>
                <a:gd name="T4" fmla="*/ 2147483647 w 675"/>
                <a:gd name="T5" fmla="*/ 2147483647 h 786"/>
                <a:gd name="T6" fmla="*/ 2147483647 w 675"/>
                <a:gd name="T7" fmla="*/ 2147483647 h 786"/>
                <a:gd name="T8" fmla="*/ 2147483647 w 675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5"/>
                <a:gd name="T16" fmla="*/ 0 h 786"/>
                <a:gd name="T17" fmla="*/ 675 w 675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5" h="786">
                  <a:moveTo>
                    <a:pt x="659" y="58"/>
                  </a:moveTo>
                  <a:cubicBezTo>
                    <a:pt x="571" y="285"/>
                    <a:pt x="0" y="445"/>
                    <a:pt x="0" y="670"/>
                  </a:cubicBezTo>
                  <a:cubicBezTo>
                    <a:pt x="0" y="708"/>
                    <a:pt x="13" y="747"/>
                    <a:pt x="35" y="786"/>
                  </a:cubicBezTo>
                  <a:cubicBezTo>
                    <a:pt x="164" y="566"/>
                    <a:pt x="675" y="392"/>
                    <a:pt x="675" y="142"/>
                  </a:cubicBezTo>
                  <a:cubicBezTo>
                    <a:pt x="670" y="0"/>
                    <a:pt x="670" y="0"/>
                    <a:pt x="670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2914078" y="2228567"/>
              <a:ext cx="3024187" cy="739775"/>
            </a:xfrm>
            <a:custGeom>
              <a:avLst/>
              <a:gdLst>
                <a:gd name="T0" fmla="*/ 2147483647 w 439"/>
                <a:gd name="T1" fmla="*/ 2147483647 h 485"/>
                <a:gd name="T2" fmla="*/ 2147483647 w 439"/>
                <a:gd name="T3" fmla="*/ 2147483647 h 485"/>
                <a:gd name="T4" fmla="*/ 0 w 439"/>
                <a:gd name="T5" fmla="*/ 2147483647 h 485"/>
                <a:gd name="T6" fmla="*/ 2147483647 w 439"/>
                <a:gd name="T7" fmla="*/ 2147483647 h 485"/>
                <a:gd name="T8" fmla="*/ 2147483647 w 439"/>
                <a:gd name="T9" fmla="*/ 0 h 485"/>
                <a:gd name="T10" fmla="*/ 2147483647 w 439"/>
                <a:gd name="T11" fmla="*/ 2147483647 h 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9"/>
                <a:gd name="T19" fmla="*/ 0 h 485"/>
                <a:gd name="T20" fmla="*/ 439 w 439"/>
                <a:gd name="T21" fmla="*/ 485 h 4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9" h="485">
                  <a:moveTo>
                    <a:pt x="439" y="40"/>
                  </a:moveTo>
                  <a:cubicBezTo>
                    <a:pt x="439" y="187"/>
                    <a:pt x="71" y="330"/>
                    <a:pt x="13" y="485"/>
                  </a:cubicBezTo>
                  <a:cubicBezTo>
                    <a:pt x="5" y="471"/>
                    <a:pt x="0" y="457"/>
                    <a:pt x="0" y="443"/>
                  </a:cubicBezTo>
                  <a:cubicBezTo>
                    <a:pt x="0" y="289"/>
                    <a:pt x="438" y="149"/>
                    <a:pt x="438" y="5"/>
                  </a:cubicBezTo>
                  <a:cubicBezTo>
                    <a:pt x="438" y="4"/>
                    <a:pt x="438" y="2"/>
                    <a:pt x="438" y="0"/>
                  </a:cubicBezTo>
                  <a:lnTo>
                    <a:pt x="439" y="4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2914078" y="2898492"/>
              <a:ext cx="3946525" cy="957263"/>
            </a:xfrm>
            <a:custGeom>
              <a:avLst/>
              <a:gdLst>
                <a:gd name="T0" fmla="*/ 2147483647 w 572"/>
                <a:gd name="T1" fmla="*/ 2147483647 h 630"/>
                <a:gd name="T2" fmla="*/ 2147483647 w 572"/>
                <a:gd name="T3" fmla="*/ 2147483647 h 630"/>
                <a:gd name="T4" fmla="*/ 2147483647 w 572"/>
                <a:gd name="T5" fmla="*/ 2147483647 h 630"/>
                <a:gd name="T6" fmla="*/ 2147483647 w 572"/>
                <a:gd name="T7" fmla="*/ 2147483647 h 630"/>
                <a:gd name="T8" fmla="*/ 0 w 572"/>
                <a:gd name="T9" fmla="*/ 0 h 6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2"/>
                <a:gd name="T16" fmla="*/ 0 h 630"/>
                <a:gd name="T17" fmla="*/ 572 w 572"/>
                <a:gd name="T18" fmla="*/ 630 h 6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2" h="630">
                  <a:moveTo>
                    <a:pt x="13" y="42"/>
                  </a:moveTo>
                  <a:cubicBezTo>
                    <a:pt x="98" y="184"/>
                    <a:pt x="572" y="338"/>
                    <a:pt x="572" y="572"/>
                  </a:cubicBezTo>
                  <a:cubicBezTo>
                    <a:pt x="572" y="592"/>
                    <a:pt x="568" y="612"/>
                    <a:pt x="561" y="630"/>
                  </a:cubicBezTo>
                  <a:cubicBezTo>
                    <a:pt x="467" y="393"/>
                    <a:pt x="5" y="235"/>
                    <a:pt x="5" y="8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6"/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2237803" y="4790792"/>
              <a:ext cx="4740275" cy="989013"/>
            </a:xfrm>
            <a:custGeom>
              <a:avLst/>
              <a:gdLst>
                <a:gd name="T0" fmla="*/ 0 w 687"/>
                <a:gd name="T1" fmla="*/ 0 h 861"/>
                <a:gd name="T2" fmla="*/ 2147483647 w 687"/>
                <a:gd name="T3" fmla="*/ 2147483647 h 861"/>
                <a:gd name="T4" fmla="*/ 2147483647 w 687"/>
                <a:gd name="T5" fmla="*/ 2147483647 h 861"/>
                <a:gd name="T6" fmla="*/ 2147483647 w 687"/>
                <a:gd name="T7" fmla="*/ 2147483647 h 861"/>
                <a:gd name="T8" fmla="*/ 2147483647 w 687"/>
                <a:gd name="T9" fmla="*/ 2147483647 h 861"/>
                <a:gd name="T10" fmla="*/ 2147483647 w 687"/>
                <a:gd name="T11" fmla="*/ 2147483647 h 861"/>
                <a:gd name="T12" fmla="*/ 2147483647 w 687"/>
                <a:gd name="T13" fmla="*/ 2147483647 h 861"/>
                <a:gd name="T14" fmla="*/ 2147483647 w 687"/>
                <a:gd name="T15" fmla="*/ 2147483647 h 8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7"/>
                <a:gd name="T25" fmla="*/ 0 h 861"/>
                <a:gd name="T26" fmla="*/ 687 w 687"/>
                <a:gd name="T27" fmla="*/ 861 h 8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7" h="861">
                  <a:moveTo>
                    <a:pt x="0" y="0"/>
                  </a:moveTo>
                  <a:cubicBezTo>
                    <a:pt x="5" y="214"/>
                    <a:pt x="5" y="214"/>
                    <a:pt x="5" y="214"/>
                  </a:cubicBezTo>
                  <a:cubicBezTo>
                    <a:pt x="5" y="484"/>
                    <a:pt x="553" y="820"/>
                    <a:pt x="553" y="820"/>
                  </a:cubicBezTo>
                  <a:cubicBezTo>
                    <a:pt x="552" y="861"/>
                    <a:pt x="552" y="861"/>
                    <a:pt x="552" y="861"/>
                  </a:cubicBezTo>
                  <a:cubicBezTo>
                    <a:pt x="687" y="725"/>
                    <a:pt x="687" y="725"/>
                    <a:pt x="687" y="725"/>
                  </a:cubicBezTo>
                  <a:cubicBezTo>
                    <a:pt x="545" y="501"/>
                    <a:pt x="545" y="501"/>
                    <a:pt x="545" y="501"/>
                  </a:cubicBezTo>
                  <a:cubicBezTo>
                    <a:pt x="548" y="548"/>
                    <a:pt x="548" y="548"/>
                    <a:pt x="548" y="548"/>
                  </a:cubicBezTo>
                  <a:cubicBezTo>
                    <a:pt x="548" y="548"/>
                    <a:pt x="155" y="330"/>
                    <a:pt x="35" y="116"/>
                  </a:cubicBezTo>
                </a:path>
              </a:pathLst>
            </a:custGeom>
            <a:solidFill>
              <a:schemeClr val="accent6"/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000032" y="620688"/>
            <a:ext cx="1995904" cy="1966010"/>
            <a:chOff x="2000032" y="620688"/>
            <a:chExt cx="1995904" cy="1966010"/>
          </a:xfrm>
        </p:grpSpPr>
        <p:grpSp>
          <p:nvGrpSpPr>
            <p:cNvPr id="59" name="Group 153"/>
            <p:cNvGrpSpPr/>
            <p:nvPr/>
          </p:nvGrpSpPr>
          <p:grpSpPr>
            <a:xfrm>
              <a:off x="2000032" y="620688"/>
              <a:ext cx="1995904" cy="1966010"/>
              <a:chOff x="1314252" y="2444104"/>
              <a:chExt cx="4365625" cy="4030663"/>
            </a:xfrm>
          </p:grpSpPr>
          <p:sp>
            <p:nvSpPr>
              <p:cNvPr id="60" name="Freeform 3"/>
              <p:cNvSpPr>
                <a:spLocks/>
              </p:cNvSpPr>
              <p:nvPr/>
            </p:nvSpPr>
            <p:spPr bwMode="gray">
              <a:xfrm>
                <a:off x="1727002" y="2444104"/>
                <a:ext cx="2278063" cy="1539875"/>
              </a:xfrm>
              <a:custGeom>
                <a:avLst/>
                <a:gdLst>
                  <a:gd name="T0" fmla="*/ 2147483647 w 332"/>
                  <a:gd name="T1" fmla="*/ 2147483647 h 240"/>
                  <a:gd name="T2" fmla="*/ 2147483647 w 332"/>
                  <a:gd name="T3" fmla="*/ 0 h 240"/>
                  <a:gd name="T4" fmla="*/ 2147483647 w 332"/>
                  <a:gd name="T5" fmla="*/ 1770176490 h 240"/>
                  <a:gd name="T6" fmla="*/ 0 w 332"/>
                  <a:gd name="T7" fmla="*/ 2147483647 h 240"/>
                  <a:gd name="T8" fmla="*/ 2147483647 w 332"/>
                  <a:gd name="T9" fmla="*/ 2147483647 h 240"/>
                  <a:gd name="T10" fmla="*/ 2147483647 w 332"/>
                  <a:gd name="T11" fmla="*/ 2147483647 h 240"/>
                  <a:gd name="T12" fmla="*/ 2147483647 w 332"/>
                  <a:gd name="T13" fmla="*/ 2147483647 h 240"/>
                  <a:gd name="T14" fmla="*/ 2147483647 w 332"/>
                  <a:gd name="T15" fmla="*/ 2147483647 h 240"/>
                  <a:gd name="T16" fmla="*/ 2147483647 w 332"/>
                  <a:gd name="T17" fmla="*/ 2147483647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2"/>
                  <a:gd name="T28" fmla="*/ 0 h 240"/>
                  <a:gd name="T29" fmla="*/ 332 w 332"/>
                  <a:gd name="T30" fmla="*/ 240 h 2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2" h="240">
                    <a:moveTo>
                      <a:pt x="332" y="96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53" y="43"/>
                      <a:pt x="253" y="43"/>
                      <a:pt x="253" y="43"/>
                    </a:cubicBezTo>
                    <a:cubicBezTo>
                      <a:pt x="143" y="45"/>
                      <a:pt x="48" y="108"/>
                      <a:pt x="0" y="199"/>
                    </a:cubicBezTo>
                    <a:cubicBezTo>
                      <a:pt x="60" y="176"/>
                      <a:pt x="60" y="176"/>
                      <a:pt x="60" y="176"/>
                    </a:cubicBezTo>
                    <a:cubicBezTo>
                      <a:pt x="101" y="240"/>
                      <a:pt x="101" y="240"/>
                      <a:pt x="101" y="240"/>
                    </a:cubicBezTo>
                    <a:cubicBezTo>
                      <a:pt x="134" y="184"/>
                      <a:pt x="192" y="152"/>
                      <a:pt x="253" y="150"/>
                    </a:cubicBezTo>
                    <a:cubicBezTo>
                      <a:pt x="253" y="191"/>
                      <a:pt x="253" y="191"/>
                      <a:pt x="253" y="191"/>
                    </a:cubicBezTo>
                    <a:lnTo>
                      <a:pt x="332" y="96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61" name="Freeform 4"/>
              <p:cNvSpPr>
                <a:spLocks/>
              </p:cNvSpPr>
              <p:nvPr/>
            </p:nvSpPr>
            <p:spPr bwMode="gray">
              <a:xfrm>
                <a:off x="1314252" y="3683942"/>
                <a:ext cx="1243013" cy="2225675"/>
              </a:xfrm>
              <a:custGeom>
                <a:avLst/>
                <a:gdLst>
                  <a:gd name="T0" fmla="*/ 2147483647 w 181"/>
                  <a:gd name="T1" fmla="*/ 2147483647 h 347"/>
                  <a:gd name="T2" fmla="*/ 2147483647 w 181"/>
                  <a:gd name="T3" fmla="*/ 2147483647 h 347"/>
                  <a:gd name="T4" fmla="*/ 2147483647 w 181"/>
                  <a:gd name="T5" fmla="*/ 0 h 347"/>
                  <a:gd name="T6" fmla="*/ 0 w 181"/>
                  <a:gd name="T7" fmla="*/ 1892439635 h 347"/>
                  <a:gd name="T8" fmla="*/ 1839329839 w 181"/>
                  <a:gd name="T9" fmla="*/ 2147483647 h 347"/>
                  <a:gd name="T10" fmla="*/ 1273380975 w 181"/>
                  <a:gd name="T11" fmla="*/ 2147483647 h 347"/>
                  <a:gd name="T12" fmla="*/ 2147483647 w 181"/>
                  <a:gd name="T13" fmla="*/ 2147483647 h 347"/>
                  <a:gd name="T14" fmla="*/ 2147483647 w 181"/>
                  <a:gd name="T15" fmla="*/ 2147483647 h 347"/>
                  <a:gd name="T16" fmla="*/ 2147483647 w 181"/>
                  <a:gd name="T17" fmla="*/ 2147483647 h 347"/>
                  <a:gd name="T18" fmla="*/ 2147483647 w 181"/>
                  <a:gd name="T19" fmla="*/ 2147483647 h 3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1"/>
                  <a:gd name="T31" fmla="*/ 0 h 347"/>
                  <a:gd name="T32" fmla="*/ 181 w 181"/>
                  <a:gd name="T33" fmla="*/ 347 h 3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1" h="347">
                    <a:moveTo>
                      <a:pt x="141" y="92"/>
                    </a:move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1" y="85"/>
                      <a:pt x="27" y="113"/>
                      <a:pt x="27" y="142"/>
                    </a:cubicBezTo>
                    <a:cubicBezTo>
                      <a:pt x="27" y="222"/>
                      <a:pt x="59" y="294"/>
                      <a:pt x="110" y="347"/>
                    </a:cubicBezTo>
                    <a:cubicBezTo>
                      <a:pt x="106" y="283"/>
                      <a:pt x="106" y="283"/>
                      <a:pt x="106" y="283"/>
                    </a:cubicBezTo>
                    <a:cubicBezTo>
                      <a:pt x="179" y="264"/>
                      <a:pt x="179" y="264"/>
                      <a:pt x="179" y="264"/>
                    </a:cubicBezTo>
                    <a:cubicBezTo>
                      <a:pt x="139" y="217"/>
                      <a:pt x="124" y="152"/>
                      <a:pt x="141" y="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63" name="Freeform 5"/>
              <p:cNvSpPr>
                <a:spLocks/>
              </p:cNvSpPr>
              <p:nvPr/>
            </p:nvSpPr>
            <p:spPr bwMode="gray">
              <a:xfrm>
                <a:off x="2144515" y="5369867"/>
                <a:ext cx="2257425" cy="1104900"/>
              </a:xfrm>
              <a:custGeom>
                <a:avLst/>
                <a:gdLst>
                  <a:gd name="T0" fmla="*/ 2147483647 w 329"/>
                  <a:gd name="T1" fmla="*/ 2147483647 h 172"/>
                  <a:gd name="T2" fmla="*/ 2147483647 w 329"/>
                  <a:gd name="T3" fmla="*/ 2147483647 h 172"/>
                  <a:gd name="T4" fmla="*/ 2147483647 w 329"/>
                  <a:gd name="T5" fmla="*/ 2063285192 h 172"/>
                  <a:gd name="T6" fmla="*/ 2147483647 w 329"/>
                  <a:gd name="T7" fmla="*/ 1650624058 h 172"/>
                  <a:gd name="T8" fmla="*/ 2147483647 w 329"/>
                  <a:gd name="T9" fmla="*/ 1403030189 h 172"/>
                  <a:gd name="T10" fmla="*/ 2147483647 w 329"/>
                  <a:gd name="T11" fmla="*/ 0 h 172"/>
                  <a:gd name="T12" fmla="*/ 0 w 329"/>
                  <a:gd name="T13" fmla="*/ 1237969750 h 172"/>
                  <a:gd name="T14" fmla="*/ 376640007 w 329"/>
                  <a:gd name="T15" fmla="*/ 2147483647 h 172"/>
                  <a:gd name="T16" fmla="*/ 1506553168 w 329"/>
                  <a:gd name="T17" fmla="*/ 2147483647 h 172"/>
                  <a:gd name="T18" fmla="*/ 2147483647 w 329"/>
                  <a:gd name="T19" fmla="*/ 2147483647 h 172"/>
                  <a:gd name="T20" fmla="*/ 2147483647 w 329"/>
                  <a:gd name="T21" fmla="*/ 2147483647 h 1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9"/>
                  <a:gd name="T34" fmla="*/ 0 h 172"/>
                  <a:gd name="T35" fmla="*/ 329 w 329"/>
                  <a:gd name="T36" fmla="*/ 172 h 1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9" h="172">
                    <a:moveTo>
                      <a:pt x="329" y="142"/>
                    </a:moveTo>
                    <a:cubicBezTo>
                      <a:pt x="267" y="126"/>
                      <a:pt x="267" y="126"/>
                      <a:pt x="267" y="126"/>
                    </a:cubicBezTo>
                    <a:cubicBezTo>
                      <a:pt x="272" y="50"/>
                      <a:pt x="272" y="50"/>
                      <a:pt x="272" y="50"/>
                    </a:cubicBezTo>
                    <a:cubicBezTo>
                      <a:pt x="220" y="72"/>
                      <a:pt x="158" y="71"/>
                      <a:pt x="106" y="40"/>
                    </a:cubicBezTo>
                    <a:cubicBezTo>
                      <a:pt x="102" y="38"/>
                      <a:pt x="99" y="36"/>
                      <a:pt x="95" y="3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80" y="153"/>
                      <a:pt x="137" y="172"/>
                      <a:pt x="199" y="172"/>
                    </a:cubicBezTo>
                    <a:cubicBezTo>
                      <a:pt x="246" y="172"/>
                      <a:pt x="290" y="161"/>
                      <a:pt x="329" y="1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64" name="Freeform 6"/>
              <p:cNvSpPr>
                <a:spLocks/>
              </p:cNvSpPr>
              <p:nvPr/>
            </p:nvSpPr>
            <p:spPr bwMode="gray">
              <a:xfrm>
                <a:off x="4073327" y="4325292"/>
                <a:ext cx="1449388" cy="1973262"/>
              </a:xfrm>
              <a:custGeom>
                <a:avLst/>
                <a:gdLst>
                  <a:gd name="T0" fmla="*/ 2147483647 w 211"/>
                  <a:gd name="T1" fmla="*/ 1723919962 h 308"/>
                  <a:gd name="T2" fmla="*/ 2147483647 w 211"/>
                  <a:gd name="T3" fmla="*/ 0 h 308"/>
                  <a:gd name="T4" fmla="*/ 2147483647 w 211"/>
                  <a:gd name="T5" fmla="*/ 2147483647 h 308"/>
                  <a:gd name="T6" fmla="*/ 2147483647 w 211"/>
                  <a:gd name="T7" fmla="*/ 1067188758 h 308"/>
                  <a:gd name="T8" fmla="*/ 2147483647 w 211"/>
                  <a:gd name="T9" fmla="*/ 2147483647 h 308"/>
                  <a:gd name="T10" fmla="*/ 1557109792 w 211"/>
                  <a:gd name="T11" fmla="*/ 2147483647 h 308"/>
                  <a:gd name="T12" fmla="*/ 377479708 w 211"/>
                  <a:gd name="T13" fmla="*/ 2147483647 h 308"/>
                  <a:gd name="T14" fmla="*/ 0 w 211"/>
                  <a:gd name="T15" fmla="*/ 2147483647 h 308"/>
                  <a:gd name="T16" fmla="*/ 2147483647 w 211"/>
                  <a:gd name="T17" fmla="*/ 2147483647 h 308"/>
                  <a:gd name="T18" fmla="*/ 2147483647 w 211"/>
                  <a:gd name="T19" fmla="*/ 2147483647 h 308"/>
                  <a:gd name="T20" fmla="*/ 2147483647 w 211"/>
                  <a:gd name="T21" fmla="*/ 1723919962 h 3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308"/>
                  <a:gd name="T35" fmla="*/ 211 w 211"/>
                  <a:gd name="T36" fmla="*/ 308 h 3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308">
                    <a:moveTo>
                      <a:pt x="211" y="42"/>
                    </a:moveTo>
                    <a:cubicBezTo>
                      <a:pt x="211" y="28"/>
                      <a:pt x="210" y="14"/>
                      <a:pt x="208" y="0"/>
                    </a:cubicBezTo>
                    <a:cubicBezTo>
                      <a:pt x="174" y="54"/>
                      <a:pt x="174" y="54"/>
                      <a:pt x="174" y="54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6" y="63"/>
                      <a:pt x="99" y="101"/>
                      <a:pt x="79" y="135"/>
                    </a:cubicBezTo>
                    <a:cubicBezTo>
                      <a:pt x="67" y="156"/>
                      <a:pt x="51" y="174"/>
                      <a:pt x="33" y="188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120" y="308"/>
                      <a:pt x="120" y="308"/>
                      <a:pt x="120" y="308"/>
                    </a:cubicBezTo>
                    <a:cubicBezTo>
                      <a:pt x="96" y="275"/>
                      <a:pt x="96" y="275"/>
                      <a:pt x="96" y="275"/>
                    </a:cubicBezTo>
                    <a:cubicBezTo>
                      <a:pt x="166" y="221"/>
                      <a:pt x="211" y="137"/>
                      <a:pt x="211" y="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gray">
              <a:xfrm>
                <a:off x="3798690" y="2747317"/>
                <a:ext cx="1881187" cy="1814512"/>
              </a:xfrm>
              <a:custGeom>
                <a:avLst/>
                <a:gdLst>
                  <a:gd name="T0" fmla="*/ 2147483647 w 274"/>
                  <a:gd name="T1" fmla="*/ 2147483647 h 283"/>
                  <a:gd name="T2" fmla="*/ 329962906 w 274"/>
                  <a:gd name="T3" fmla="*/ 0 h 283"/>
                  <a:gd name="T4" fmla="*/ 2147483647 w 274"/>
                  <a:gd name="T5" fmla="*/ 2014383956 h 283"/>
                  <a:gd name="T6" fmla="*/ 0 w 274"/>
                  <a:gd name="T7" fmla="*/ 2147483647 h 283"/>
                  <a:gd name="T8" fmla="*/ 2147483647 w 274"/>
                  <a:gd name="T9" fmla="*/ 2147483647 h 283"/>
                  <a:gd name="T10" fmla="*/ 2147483647 w 274"/>
                  <a:gd name="T11" fmla="*/ 2147483647 h 283"/>
                  <a:gd name="T12" fmla="*/ 2147483647 w 274"/>
                  <a:gd name="T13" fmla="*/ 2147483647 h 283"/>
                  <a:gd name="T14" fmla="*/ 2147483647 w 274"/>
                  <a:gd name="T15" fmla="*/ 2147483647 h 283"/>
                  <a:gd name="T16" fmla="*/ 2147483647 w 274"/>
                  <a:gd name="T17" fmla="*/ 2147483647 h 283"/>
                  <a:gd name="T18" fmla="*/ 2147483647 w 274"/>
                  <a:gd name="T19" fmla="*/ 2147483647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283"/>
                  <a:gd name="T32" fmla="*/ 274 w 274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283">
                    <a:moveTo>
                      <a:pt x="234" y="191"/>
                    </a:moveTo>
                    <a:cubicBezTo>
                      <a:pt x="199" y="92"/>
                      <a:pt x="113" y="18"/>
                      <a:pt x="7" y="0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7" y="111"/>
                      <a:pt x="34" y="118"/>
                      <a:pt x="51" y="127"/>
                    </a:cubicBezTo>
                    <a:cubicBezTo>
                      <a:pt x="90" y="150"/>
                      <a:pt x="118" y="185"/>
                      <a:pt x="132" y="224"/>
                    </a:cubicBezTo>
                    <a:cubicBezTo>
                      <a:pt x="93" y="237"/>
                      <a:pt x="93" y="237"/>
                      <a:pt x="93" y="237"/>
                    </a:cubicBezTo>
                    <a:cubicBezTo>
                      <a:pt x="208" y="283"/>
                      <a:pt x="208" y="283"/>
                      <a:pt x="208" y="283"/>
                    </a:cubicBezTo>
                    <a:cubicBezTo>
                      <a:pt x="274" y="178"/>
                      <a:pt x="274" y="178"/>
                      <a:pt x="274" y="178"/>
                    </a:cubicBezTo>
                    <a:lnTo>
                      <a:pt x="234" y="191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67" name="Text Box 8"/>
              <p:cNvSpPr txBox="1">
                <a:spLocks noChangeArrowheads="1"/>
              </p:cNvSpPr>
              <p:nvPr/>
            </p:nvSpPr>
            <p:spPr bwMode="gray">
              <a:xfrm rot="20182567">
                <a:off x="2338884" y="3197691"/>
                <a:ext cx="1349455" cy="514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SP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68" name="Text Box 9"/>
              <p:cNvSpPr txBox="1">
                <a:spLocks noChangeArrowheads="1"/>
              </p:cNvSpPr>
              <p:nvPr/>
            </p:nvSpPr>
            <p:spPr bwMode="gray">
              <a:xfrm rot="979896">
                <a:off x="2334895" y="5753069"/>
                <a:ext cx="1598794" cy="38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LR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gray">
              <a:xfrm rot="18041079">
                <a:off x="4002821" y="4935081"/>
                <a:ext cx="1430890" cy="56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CC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gray">
              <a:xfrm rot="16037963">
                <a:off x="1509943" y="4479994"/>
                <a:ext cx="1214091" cy="455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DZ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72" name="Text Box 12"/>
              <p:cNvSpPr txBox="1">
                <a:spLocks noChangeArrowheads="1"/>
              </p:cNvSpPr>
              <p:nvPr/>
            </p:nvSpPr>
            <p:spPr bwMode="gray">
              <a:xfrm rot="2965166">
                <a:off x="3792753" y="3564462"/>
                <a:ext cx="1567233" cy="455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LT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</p:grpSp>
        <p:grpSp>
          <p:nvGrpSpPr>
            <p:cNvPr id="73" name="Gruppo 72"/>
            <p:cNvGrpSpPr/>
            <p:nvPr/>
          </p:nvGrpSpPr>
          <p:grpSpPr>
            <a:xfrm>
              <a:off x="2589319" y="1170753"/>
              <a:ext cx="857576" cy="941946"/>
              <a:chOff x="664089" y="1042643"/>
              <a:chExt cx="1132822" cy="1250763"/>
            </a:xfrm>
          </p:grpSpPr>
          <p:sp>
            <p:nvSpPr>
              <p:cNvPr id="76" name="AutoShape 12"/>
              <p:cNvSpPr>
                <a:spLocks noChangeAspect="1" noChangeArrowheads="1" noTextEdit="1"/>
              </p:cNvSpPr>
              <p:nvPr/>
            </p:nvSpPr>
            <p:spPr bwMode="gray">
              <a:xfrm>
                <a:off x="664089" y="1161712"/>
                <a:ext cx="1132822" cy="1131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gray">
              <a:xfrm>
                <a:off x="667264" y="1211911"/>
                <a:ext cx="1128313" cy="1079908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14"/>
              <p:cNvSpPr>
                <a:spLocks noEditPoints="1"/>
              </p:cNvSpPr>
              <p:nvPr/>
            </p:nvSpPr>
            <p:spPr bwMode="gray">
              <a:xfrm>
                <a:off x="670439" y="1187384"/>
                <a:ext cx="1126059" cy="1031409"/>
              </a:xfrm>
              <a:custGeom>
                <a:avLst/>
                <a:gdLst>
                  <a:gd name="T0" fmla="*/ 100273103 w 2916"/>
                  <a:gd name="T1" fmla="*/ 615421994 h 2793"/>
                  <a:gd name="T2" fmla="*/ 15381071 w 2916"/>
                  <a:gd name="T3" fmla="*/ 510977953 h 2793"/>
                  <a:gd name="T4" fmla="*/ 290761633 w 2916"/>
                  <a:gd name="T5" fmla="*/ 86987666 h 2793"/>
                  <a:gd name="T6" fmla="*/ 388372478 w 2916"/>
                  <a:gd name="T7" fmla="*/ 44677457 h 2793"/>
                  <a:gd name="T8" fmla="*/ 388964204 w 2916"/>
                  <a:gd name="T9" fmla="*/ 3254422 h 2793"/>
                  <a:gd name="T10" fmla="*/ 231899520 w 2916"/>
                  <a:gd name="T11" fmla="*/ 69530833 h 2793"/>
                  <a:gd name="T12" fmla="*/ 247576450 w 2916"/>
                  <a:gd name="T13" fmla="*/ 102964953 h 2793"/>
                  <a:gd name="T14" fmla="*/ 177474333 w 2916"/>
                  <a:gd name="T15" fmla="*/ 82845527 h 2793"/>
                  <a:gd name="T16" fmla="*/ 45847354 w 2916"/>
                  <a:gd name="T17" fmla="*/ 250310895 h 2793"/>
                  <a:gd name="T18" fmla="*/ 82525676 w 2916"/>
                  <a:gd name="T19" fmla="*/ 208888421 h 2793"/>
                  <a:gd name="T20" fmla="*/ 45847354 w 2916"/>
                  <a:gd name="T21" fmla="*/ 250310895 h 2793"/>
                  <a:gd name="T22" fmla="*/ 102343599 w 2916"/>
                  <a:gd name="T23" fmla="*/ 213326465 h 2793"/>
                  <a:gd name="T24" fmla="*/ 369146281 w 2916"/>
                  <a:gd name="T25" fmla="*/ 96751473 h 2793"/>
                  <a:gd name="T26" fmla="*/ 750419680 w 2916"/>
                  <a:gd name="T27" fmla="*/ 698267487 h 2793"/>
                  <a:gd name="T28" fmla="*/ 710192107 w 2916"/>
                  <a:gd name="T29" fmla="*/ 753892357 h 2793"/>
                  <a:gd name="T30" fmla="*/ 437769627 w 2916"/>
                  <a:gd name="T31" fmla="*/ 167465946 h 2793"/>
                  <a:gd name="T32" fmla="*/ 471193439 w 2916"/>
                  <a:gd name="T33" fmla="*/ 217468604 h 2793"/>
                  <a:gd name="T34" fmla="*/ 409077991 w 2916"/>
                  <a:gd name="T35" fmla="*/ 197940990 h 2793"/>
                  <a:gd name="T36" fmla="*/ 585664259 w 2916"/>
                  <a:gd name="T37" fmla="*/ 351500991 h 2793"/>
                  <a:gd name="T38" fmla="*/ 532717706 w 2916"/>
                  <a:gd name="T39" fmla="*/ 335523704 h 2793"/>
                  <a:gd name="T40" fmla="*/ 474447388 w 2916"/>
                  <a:gd name="T41" fmla="*/ 327830694 h 2793"/>
                  <a:gd name="T42" fmla="*/ 491307226 w 2916"/>
                  <a:gd name="T43" fmla="*/ 325463447 h 2793"/>
                  <a:gd name="T44" fmla="*/ 632990911 w 2916"/>
                  <a:gd name="T45" fmla="*/ 51482204 h 2793"/>
                  <a:gd name="T46" fmla="*/ 862228141 w 2916"/>
                  <a:gd name="T47" fmla="*/ 418368653 h 2793"/>
                  <a:gd name="T48" fmla="*/ 664344770 w 2916"/>
                  <a:gd name="T49" fmla="*/ 107402997 h 2793"/>
                  <a:gd name="T50" fmla="*/ 629145780 w 2916"/>
                  <a:gd name="T51" fmla="*/ 110657418 h 2793"/>
                  <a:gd name="T52" fmla="*/ 542774871 w 2916"/>
                  <a:gd name="T53" fmla="*/ 91129805 h 2793"/>
                  <a:gd name="T54" fmla="*/ 499293894 w 2916"/>
                  <a:gd name="T55" fmla="*/ 158885219 h 2793"/>
                  <a:gd name="T56" fmla="*/ 577973997 w 2916"/>
                  <a:gd name="T57" fmla="*/ 168649570 h 2793"/>
                  <a:gd name="T58" fmla="*/ 590101115 w 2916"/>
                  <a:gd name="T59" fmla="*/ 139061665 h 2793"/>
                  <a:gd name="T60" fmla="*/ 596608469 w 2916"/>
                  <a:gd name="T61" fmla="*/ 202083129 h 2793"/>
                  <a:gd name="T62" fmla="*/ 487166232 w 2916"/>
                  <a:gd name="T63" fmla="*/ 223682084 h 2793"/>
                  <a:gd name="T64" fmla="*/ 442797666 w 2916"/>
                  <a:gd name="T65" fmla="*/ 276052533 h 2793"/>
                  <a:gd name="T66" fmla="*/ 384823211 w 2916"/>
                  <a:gd name="T67" fmla="*/ 344695699 h 2793"/>
                  <a:gd name="T68" fmla="*/ 487462095 w 2916"/>
                  <a:gd name="T69" fmla="*/ 303273224 h 2793"/>
                  <a:gd name="T70" fmla="*/ 595425561 w 2916"/>
                  <a:gd name="T71" fmla="*/ 324576273 h 2793"/>
                  <a:gd name="T72" fmla="*/ 567621377 w 2916"/>
                  <a:gd name="T73" fmla="*/ 291733982 h 2793"/>
                  <a:gd name="T74" fmla="*/ 619089159 w 2916"/>
                  <a:gd name="T75" fmla="*/ 312149313 h 2793"/>
                  <a:gd name="T76" fmla="*/ 674106072 w 2916"/>
                  <a:gd name="T77" fmla="*/ 322504932 h 2793"/>
                  <a:gd name="T78" fmla="*/ 724686129 w 2916"/>
                  <a:gd name="T79" fmla="*/ 371620416 h 2793"/>
                  <a:gd name="T80" fmla="*/ 654288149 w 2916"/>
                  <a:gd name="T81" fmla="*/ 390852124 h 2793"/>
                  <a:gd name="T82" fmla="*/ 559930572 w 2916"/>
                  <a:gd name="T83" fmla="*/ 356826753 h 2793"/>
                  <a:gd name="T84" fmla="*/ 428304188 w 2916"/>
                  <a:gd name="T85" fmla="*/ 354163600 h 2793"/>
                  <a:gd name="T86" fmla="*/ 284845937 w 2916"/>
                  <a:gd name="T87" fmla="*/ 458903410 h 2793"/>
                  <a:gd name="T88" fmla="*/ 267098511 w 2916"/>
                  <a:gd name="T89" fmla="*/ 537606765 h 2793"/>
                  <a:gd name="T90" fmla="*/ 428304188 w 2916"/>
                  <a:gd name="T91" fmla="*/ 603290939 h 2793"/>
                  <a:gd name="T92" fmla="*/ 519998862 w 2916"/>
                  <a:gd name="T93" fmla="*/ 651223344 h 2793"/>
                  <a:gd name="T94" fmla="*/ 546324139 w 2916"/>
                  <a:gd name="T95" fmla="*/ 719570536 h 2793"/>
                  <a:gd name="T96" fmla="*/ 538633878 w 2916"/>
                  <a:gd name="T97" fmla="*/ 825493970 h 2793"/>
                  <a:gd name="T98" fmla="*/ 702205983 w 2916"/>
                  <a:gd name="T99" fmla="*/ 725784016 h 2793"/>
                  <a:gd name="T100" fmla="*/ 812831536 w 2916"/>
                  <a:gd name="T101" fmla="*/ 557134378 h 2793"/>
                  <a:gd name="T102" fmla="*/ 751898451 w 2916"/>
                  <a:gd name="T103" fmla="*/ 468371855 h 2793"/>
                  <a:gd name="T104" fmla="*/ 766688335 w 2916"/>
                  <a:gd name="T105" fmla="*/ 469554935 h 2793"/>
                  <a:gd name="T106" fmla="*/ 840931446 w 2916"/>
                  <a:gd name="T107" fmla="*/ 431683331 h 2793"/>
                  <a:gd name="T108" fmla="*/ 794492383 w 2916"/>
                  <a:gd name="T109" fmla="*/ 313924749 h 27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6"/>
                  <a:gd name="T166" fmla="*/ 0 h 2793"/>
                  <a:gd name="T167" fmla="*/ 2916 w 2916"/>
                  <a:gd name="T168" fmla="*/ 2793 h 27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6" h="2793">
                    <a:moveTo>
                      <a:pt x="520" y="2480"/>
                    </a:moveTo>
                    <a:cubicBezTo>
                      <a:pt x="505" y="2436"/>
                      <a:pt x="479" y="2397"/>
                      <a:pt x="477" y="2350"/>
                    </a:cubicBezTo>
                    <a:cubicBezTo>
                      <a:pt x="476" y="2343"/>
                      <a:pt x="465" y="2349"/>
                      <a:pt x="464" y="2336"/>
                    </a:cubicBezTo>
                    <a:cubicBezTo>
                      <a:pt x="463" y="2325"/>
                      <a:pt x="459" y="2310"/>
                      <a:pt x="461" y="2298"/>
                    </a:cubicBezTo>
                    <a:cubicBezTo>
                      <a:pt x="467" y="2270"/>
                      <a:pt x="473" y="2242"/>
                      <a:pt x="479" y="2214"/>
                    </a:cubicBezTo>
                    <a:cubicBezTo>
                      <a:pt x="493" y="2153"/>
                      <a:pt x="430" y="2151"/>
                      <a:pt x="397" y="2118"/>
                    </a:cubicBezTo>
                    <a:cubicBezTo>
                      <a:pt x="377" y="2098"/>
                      <a:pt x="368" y="2077"/>
                      <a:pt x="339" y="2080"/>
                    </a:cubicBezTo>
                    <a:cubicBezTo>
                      <a:pt x="311" y="2083"/>
                      <a:pt x="299" y="2063"/>
                      <a:pt x="278" y="2045"/>
                    </a:cubicBezTo>
                    <a:cubicBezTo>
                      <a:pt x="263" y="2032"/>
                      <a:pt x="252" y="2016"/>
                      <a:pt x="236" y="2005"/>
                    </a:cubicBezTo>
                    <a:cubicBezTo>
                      <a:pt x="215" y="1992"/>
                      <a:pt x="178" y="1981"/>
                      <a:pt x="181" y="1954"/>
                    </a:cubicBezTo>
                    <a:cubicBezTo>
                      <a:pt x="183" y="1932"/>
                      <a:pt x="168" y="1904"/>
                      <a:pt x="162" y="1883"/>
                    </a:cubicBezTo>
                    <a:cubicBezTo>
                      <a:pt x="154" y="1856"/>
                      <a:pt x="132" y="1863"/>
                      <a:pt x="137" y="1832"/>
                    </a:cubicBezTo>
                    <a:cubicBezTo>
                      <a:pt x="137" y="1831"/>
                      <a:pt x="102" y="1801"/>
                      <a:pt x="96" y="1792"/>
                    </a:cubicBezTo>
                    <a:cubicBezTo>
                      <a:pt x="82" y="1771"/>
                      <a:pt x="62" y="1750"/>
                      <a:pt x="52" y="1727"/>
                    </a:cubicBezTo>
                    <a:cubicBezTo>
                      <a:pt x="43" y="1705"/>
                      <a:pt x="44" y="1678"/>
                      <a:pt x="34" y="1655"/>
                    </a:cubicBezTo>
                    <a:cubicBezTo>
                      <a:pt x="26" y="1635"/>
                      <a:pt x="11" y="1615"/>
                      <a:pt x="0" y="1596"/>
                    </a:cubicBezTo>
                    <a:cubicBezTo>
                      <a:pt x="34" y="1978"/>
                      <a:pt x="222" y="2336"/>
                      <a:pt x="515" y="2582"/>
                    </a:cubicBezTo>
                    <a:cubicBezTo>
                      <a:pt x="513" y="2558"/>
                      <a:pt x="479" y="2531"/>
                      <a:pt x="464" y="2513"/>
                    </a:cubicBezTo>
                    <a:cubicBezTo>
                      <a:pt x="462" y="2511"/>
                      <a:pt x="473" y="2482"/>
                      <a:pt x="477" y="2480"/>
                    </a:cubicBezTo>
                    <a:cubicBezTo>
                      <a:pt x="484" y="2475"/>
                      <a:pt x="511" y="2480"/>
                      <a:pt x="520" y="2480"/>
                    </a:cubicBezTo>
                    <a:moveTo>
                      <a:pt x="983" y="294"/>
                    </a:moveTo>
                    <a:cubicBezTo>
                      <a:pt x="1044" y="279"/>
                      <a:pt x="1110" y="269"/>
                      <a:pt x="1169" y="250"/>
                    </a:cubicBezTo>
                    <a:cubicBezTo>
                      <a:pt x="1149" y="246"/>
                      <a:pt x="1111" y="255"/>
                      <a:pt x="1098" y="236"/>
                    </a:cubicBezTo>
                    <a:cubicBezTo>
                      <a:pt x="1132" y="201"/>
                      <a:pt x="1171" y="250"/>
                      <a:pt x="1205" y="247"/>
                    </a:cubicBezTo>
                    <a:cubicBezTo>
                      <a:pt x="1204" y="226"/>
                      <a:pt x="1181" y="216"/>
                      <a:pt x="1195" y="195"/>
                    </a:cubicBezTo>
                    <a:cubicBezTo>
                      <a:pt x="1211" y="202"/>
                      <a:pt x="1216" y="209"/>
                      <a:pt x="1231" y="198"/>
                    </a:cubicBezTo>
                    <a:cubicBezTo>
                      <a:pt x="1245" y="187"/>
                      <a:pt x="1256" y="187"/>
                      <a:pt x="1266" y="171"/>
                    </a:cubicBezTo>
                    <a:cubicBezTo>
                      <a:pt x="1274" y="158"/>
                      <a:pt x="1299" y="156"/>
                      <a:pt x="1313" y="151"/>
                    </a:cubicBezTo>
                    <a:cubicBezTo>
                      <a:pt x="1316" y="150"/>
                      <a:pt x="1318" y="123"/>
                      <a:pt x="1322" y="117"/>
                    </a:cubicBezTo>
                    <a:cubicBezTo>
                      <a:pt x="1332" y="98"/>
                      <a:pt x="1358" y="71"/>
                      <a:pt x="1383" y="69"/>
                    </a:cubicBezTo>
                    <a:cubicBezTo>
                      <a:pt x="1389" y="69"/>
                      <a:pt x="1437" y="72"/>
                      <a:pt x="1426" y="56"/>
                    </a:cubicBezTo>
                    <a:cubicBezTo>
                      <a:pt x="1421" y="50"/>
                      <a:pt x="1383" y="51"/>
                      <a:pt x="1375" y="50"/>
                    </a:cubicBezTo>
                    <a:cubicBezTo>
                      <a:pt x="1392" y="28"/>
                      <a:pt x="1400" y="30"/>
                      <a:pt x="1428" y="27"/>
                    </a:cubicBezTo>
                    <a:cubicBezTo>
                      <a:pt x="1460" y="24"/>
                      <a:pt x="1472" y="23"/>
                      <a:pt x="1499" y="4"/>
                    </a:cubicBezTo>
                    <a:cubicBezTo>
                      <a:pt x="1438" y="3"/>
                      <a:pt x="1374" y="0"/>
                      <a:pt x="1315" y="11"/>
                    </a:cubicBezTo>
                    <a:cubicBezTo>
                      <a:pt x="1289" y="16"/>
                      <a:pt x="1264" y="25"/>
                      <a:pt x="1238" y="30"/>
                    </a:cubicBezTo>
                    <a:cubicBezTo>
                      <a:pt x="1213" y="36"/>
                      <a:pt x="1169" y="51"/>
                      <a:pt x="1145" y="37"/>
                    </a:cubicBezTo>
                    <a:cubicBezTo>
                      <a:pt x="1073" y="52"/>
                      <a:pt x="1001" y="74"/>
                      <a:pt x="931" y="100"/>
                    </a:cubicBezTo>
                    <a:cubicBezTo>
                      <a:pt x="909" y="109"/>
                      <a:pt x="893" y="106"/>
                      <a:pt x="904" y="129"/>
                    </a:cubicBezTo>
                    <a:cubicBezTo>
                      <a:pt x="912" y="146"/>
                      <a:pt x="916" y="145"/>
                      <a:pt x="901" y="157"/>
                    </a:cubicBezTo>
                    <a:cubicBezTo>
                      <a:pt x="879" y="173"/>
                      <a:pt x="861" y="190"/>
                      <a:pt x="842" y="211"/>
                    </a:cubicBezTo>
                    <a:cubicBezTo>
                      <a:pt x="825" y="229"/>
                      <a:pt x="799" y="210"/>
                      <a:pt x="784" y="235"/>
                    </a:cubicBezTo>
                    <a:cubicBezTo>
                      <a:pt x="782" y="238"/>
                      <a:pt x="793" y="254"/>
                      <a:pt x="793" y="262"/>
                    </a:cubicBezTo>
                    <a:cubicBezTo>
                      <a:pt x="792" y="271"/>
                      <a:pt x="766" y="265"/>
                      <a:pt x="758" y="265"/>
                    </a:cubicBezTo>
                    <a:cubicBezTo>
                      <a:pt x="741" y="265"/>
                      <a:pt x="665" y="362"/>
                      <a:pt x="657" y="377"/>
                    </a:cubicBezTo>
                    <a:cubicBezTo>
                      <a:pt x="640" y="409"/>
                      <a:pt x="625" y="418"/>
                      <a:pt x="646" y="448"/>
                    </a:cubicBezTo>
                    <a:cubicBezTo>
                      <a:pt x="652" y="456"/>
                      <a:pt x="657" y="473"/>
                      <a:pt x="667" y="466"/>
                    </a:cubicBezTo>
                    <a:cubicBezTo>
                      <a:pt x="682" y="457"/>
                      <a:pt x="697" y="447"/>
                      <a:pt x="713" y="438"/>
                    </a:cubicBezTo>
                    <a:cubicBezTo>
                      <a:pt x="756" y="411"/>
                      <a:pt x="792" y="373"/>
                      <a:pt x="837" y="348"/>
                    </a:cubicBezTo>
                    <a:cubicBezTo>
                      <a:pt x="862" y="334"/>
                      <a:pt x="882" y="317"/>
                      <a:pt x="912" y="319"/>
                    </a:cubicBezTo>
                    <a:cubicBezTo>
                      <a:pt x="940" y="322"/>
                      <a:pt x="958" y="307"/>
                      <a:pt x="983" y="294"/>
                    </a:cubicBezTo>
                    <a:moveTo>
                      <a:pt x="663" y="301"/>
                    </a:moveTo>
                    <a:cubicBezTo>
                      <a:pt x="677" y="258"/>
                      <a:pt x="723" y="232"/>
                      <a:pt x="761" y="209"/>
                    </a:cubicBezTo>
                    <a:cubicBezTo>
                      <a:pt x="785" y="195"/>
                      <a:pt x="802" y="175"/>
                      <a:pt x="828" y="163"/>
                    </a:cubicBezTo>
                    <a:cubicBezTo>
                      <a:pt x="844" y="155"/>
                      <a:pt x="859" y="154"/>
                      <a:pt x="856" y="132"/>
                    </a:cubicBezTo>
                    <a:cubicBezTo>
                      <a:pt x="766" y="172"/>
                      <a:pt x="680" y="222"/>
                      <a:pt x="600" y="280"/>
                    </a:cubicBezTo>
                    <a:cubicBezTo>
                      <a:pt x="574" y="299"/>
                      <a:pt x="517" y="330"/>
                      <a:pt x="504" y="359"/>
                    </a:cubicBezTo>
                    <a:cubicBezTo>
                      <a:pt x="498" y="373"/>
                      <a:pt x="502" y="398"/>
                      <a:pt x="501" y="413"/>
                    </a:cubicBezTo>
                    <a:cubicBezTo>
                      <a:pt x="514" y="412"/>
                      <a:pt x="513" y="406"/>
                      <a:pt x="516" y="396"/>
                    </a:cubicBezTo>
                    <a:cubicBezTo>
                      <a:pt x="518" y="388"/>
                      <a:pt x="538" y="388"/>
                      <a:pt x="546" y="381"/>
                    </a:cubicBezTo>
                    <a:cubicBezTo>
                      <a:pt x="565" y="363"/>
                      <a:pt x="578" y="348"/>
                      <a:pt x="588" y="324"/>
                    </a:cubicBezTo>
                    <a:cubicBezTo>
                      <a:pt x="597" y="346"/>
                      <a:pt x="657" y="319"/>
                      <a:pt x="663" y="301"/>
                    </a:cubicBezTo>
                    <a:moveTo>
                      <a:pt x="155" y="846"/>
                    </a:moveTo>
                    <a:cubicBezTo>
                      <a:pt x="178" y="848"/>
                      <a:pt x="200" y="843"/>
                      <a:pt x="216" y="822"/>
                    </a:cubicBezTo>
                    <a:cubicBezTo>
                      <a:pt x="225" y="809"/>
                      <a:pt x="224" y="769"/>
                      <a:pt x="249" y="793"/>
                    </a:cubicBezTo>
                    <a:cubicBezTo>
                      <a:pt x="255" y="773"/>
                      <a:pt x="229" y="758"/>
                      <a:pt x="216" y="775"/>
                    </a:cubicBezTo>
                    <a:cubicBezTo>
                      <a:pt x="222" y="750"/>
                      <a:pt x="226" y="745"/>
                      <a:pt x="245" y="729"/>
                    </a:cubicBezTo>
                    <a:cubicBezTo>
                      <a:pt x="254" y="721"/>
                      <a:pt x="253" y="717"/>
                      <a:pt x="254" y="704"/>
                    </a:cubicBezTo>
                    <a:cubicBezTo>
                      <a:pt x="254" y="697"/>
                      <a:pt x="271" y="693"/>
                      <a:pt x="277" y="690"/>
                    </a:cubicBezTo>
                    <a:cubicBezTo>
                      <a:pt x="276" y="695"/>
                      <a:pt x="279" y="701"/>
                      <a:pt x="279" y="706"/>
                    </a:cubicBezTo>
                    <a:cubicBezTo>
                      <a:pt x="309" y="695"/>
                      <a:pt x="335" y="682"/>
                      <a:pt x="363" y="666"/>
                    </a:cubicBezTo>
                    <a:cubicBezTo>
                      <a:pt x="382" y="656"/>
                      <a:pt x="405" y="621"/>
                      <a:pt x="396" y="601"/>
                    </a:cubicBezTo>
                    <a:cubicBezTo>
                      <a:pt x="375" y="552"/>
                      <a:pt x="450" y="478"/>
                      <a:pt x="474" y="447"/>
                    </a:cubicBezTo>
                    <a:cubicBezTo>
                      <a:pt x="455" y="444"/>
                      <a:pt x="437" y="467"/>
                      <a:pt x="422" y="478"/>
                    </a:cubicBezTo>
                    <a:cubicBezTo>
                      <a:pt x="446" y="443"/>
                      <a:pt x="470" y="412"/>
                      <a:pt x="484" y="373"/>
                    </a:cubicBezTo>
                    <a:cubicBezTo>
                      <a:pt x="319" y="520"/>
                      <a:pt x="188" y="705"/>
                      <a:pt x="103" y="910"/>
                    </a:cubicBezTo>
                    <a:cubicBezTo>
                      <a:pt x="136" y="902"/>
                      <a:pt x="140" y="876"/>
                      <a:pt x="155" y="846"/>
                    </a:cubicBezTo>
                    <a:moveTo>
                      <a:pt x="370" y="683"/>
                    </a:moveTo>
                    <a:cubicBezTo>
                      <a:pt x="372" y="679"/>
                      <a:pt x="374" y="676"/>
                      <a:pt x="376" y="672"/>
                    </a:cubicBezTo>
                    <a:cubicBezTo>
                      <a:pt x="344" y="686"/>
                      <a:pt x="308" y="700"/>
                      <a:pt x="289" y="731"/>
                    </a:cubicBezTo>
                    <a:cubicBezTo>
                      <a:pt x="277" y="753"/>
                      <a:pt x="270" y="756"/>
                      <a:pt x="289" y="770"/>
                    </a:cubicBezTo>
                    <a:cubicBezTo>
                      <a:pt x="302" y="780"/>
                      <a:pt x="321" y="775"/>
                      <a:pt x="314" y="799"/>
                    </a:cubicBezTo>
                    <a:cubicBezTo>
                      <a:pt x="354" y="782"/>
                      <a:pt x="339" y="753"/>
                      <a:pt x="360" y="721"/>
                    </a:cubicBezTo>
                    <a:cubicBezTo>
                      <a:pt x="355" y="722"/>
                      <a:pt x="350" y="720"/>
                      <a:pt x="346" y="721"/>
                    </a:cubicBezTo>
                    <a:cubicBezTo>
                      <a:pt x="352" y="704"/>
                      <a:pt x="355" y="693"/>
                      <a:pt x="370" y="683"/>
                    </a:cubicBezTo>
                    <a:moveTo>
                      <a:pt x="1113" y="403"/>
                    </a:moveTo>
                    <a:cubicBezTo>
                      <a:pt x="1125" y="406"/>
                      <a:pt x="1137" y="408"/>
                      <a:pt x="1149" y="410"/>
                    </a:cubicBezTo>
                    <a:cubicBezTo>
                      <a:pt x="1166" y="412"/>
                      <a:pt x="1166" y="403"/>
                      <a:pt x="1180" y="403"/>
                    </a:cubicBezTo>
                    <a:cubicBezTo>
                      <a:pt x="1192" y="403"/>
                      <a:pt x="1216" y="409"/>
                      <a:pt x="1225" y="400"/>
                    </a:cubicBezTo>
                    <a:cubicBezTo>
                      <a:pt x="1231" y="395"/>
                      <a:pt x="1235" y="385"/>
                      <a:pt x="1244" y="387"/>
                    </a:cubicBezTo>
                    <a:cubicBezTo>
                      <a:pt x="1279" y="394"/>
                      <a:pt x="1300" y="333"/>
                      <a:pt x="1248" y="327"/>
                    </a:cubicBezTo>
                    <a:cubicBezTo>
                      <a:pt x="1227" y="325"/>
                      <a:pt x="1205" y="333"/>
                      <a:pt x="1186" y="338"/>
                    </a:cubicBezTo>
                    <a:cubicBezTo>
                      <a:pt x="1177" y="341"/>
                      <a:pt x="1165" y="341"/>
                      <a:pt x="1155" y="342"/>
                    </a:cubicBezTo>
                    <a:cubicBezTo>
                      <a:pt x="1136" y="343"/>
                      <a:pt x="1150" y="326"/>
                      <a:pt x="1137" y="324"/>
                    </a:cubicBezTo>
                    <a:cubicBezTo>
                      <a:pt x="1128" y="323"/>
                      <a:pt x="1106" y="316"/>
                      <a:pt x="1102" y="326"/>
                    </a:cubicBezTo>
                    <a:cubicBezTo>
                      <a:pt x="1100" y="331"/>
                      <a:pt x="1084" y="355"/>
                      <a:pt x="1090" y="357"/>
                    </a:cubicBezTo>
                    <a:cubicBezTo>
                      <a:pt x="1111" y="363"/>
                      <a:pt x="1093" y="400"/>
                      <a:pt x="1113" y="403"/>
                    </a:cubicBezTo>
                    <a:moveTo>
                      <a:pt x="2537" y="2360"/>
                    </a:moveTo>
                    <a:cubicBezTo>
                      <a:pt x="2520" y="2377"/>
                      <a:pt x="2502" y="2405"/>
                      <a:pt x="2482" y="2417"/>
                    </a:cubicBezTo>
                    <a:cubicBezTo>
                      <a:pt x="2468" y="2426"/>
                      <a:pt x="2465" y="2415"/>
                      <a:pt x="2451" y="2430"/>
                    </a:cubicBezTo>
                    <a:cubicBezTo>
                      <a:pt x="2444" y="2438"/>
                      <a:pt x="2435" y="2450"/>
                      <a:pt x="2425" y="2453"/>
                    </a:cubicBezTo>
                    <a:cubicBezTo>
                      <a:pt x="2408" y="2459"/>
                      <a:pt x="2392" y="2504"/>
                      <a:pt x="2379" y="2519"/>
                    </a:cubicBezTo>
                    <a:cubicBezTo>
                      <a:pt x="2359" y="2541"/>
                      <a:pt x="2334" y="2550"/>
                      <a:pt x="2319" y="2575"/>
                    </a:cubicBezTo>
                    <a:cubicBezTo>
                      <a:pt x="2297" y="2615"/>
                      <a:pt x="2355" y="2604"/>
                      <a:pt x="2362" y="2583"/>
                    </a:cubicBezTo>
                    <a:cubicBezTo>
                      <a:pt x="2366" y="2570"/>
                      <a:pt x="2390" y="2555"/>
                      <a:pt x="2401" y="2548"/>
                    </a:cubicBezTo>
                    <a:cubicBezTo>
                      <a:pt x="2422" y="2535"/>
                      <a:pt x="2427" y="2510"/>
                      <a:pt x="2446" y="2494"/>
                    </a:cubicBezTo>
                    <a:cubicBezTo>
                      <a:pt x="2478" y="2468"/>
                      <a:pt x="2497" y="2452"/>
                      <a:pt x="2517" y="2416"/>
                    </a:cubicBezTo>
                    <a:cubicBezTo>
                      <a:pt x="2530" y="2394"/>
                      <a:pt x="2543" y="2371"/>
                      <a:pt x="2550" y="2346"/>
                    </a:cubicBezTo>
                    <a:cubicBezTo>
                      <a:pt x="2545" y="2351"/>
                      <a:pt x="2540" y="2356"/>
                      <a:pt x="2535" y="2361"/>
                    </a:cubicBezTo>
                    <a:cubicBezTo>
                      <a:pt x="2537" y="2360"/>
                      <a:pt x="2537" y="2360"/>
                      <a:pt x="2537" y="2360"/>
                    </a:cubicBezTo>
                    <a:moveTo>
                      <a:pt x="1508" y="575"/>
                    </a:moveTo>
                    <a:cubicBezTo>
                      <a:pt x="1500" y="572"/>
                      <a:pt x="1487" y="571"/>
                      <a:pt x="1480" y="566"/>
                    </a:cubicBezTo>
                    <a:cubicBezTo>
                      <a:pt x="1473" y="561"/>
                      <a:pt x="1471" y="545"/>
                      <a:pt x="1461" y="545"/>
                    </a:cubicBezTo>
                    <a:cubicBezTo>
                      <a:pt x="1431" y="544"/>
                      <a:pt x="1424" y="553"/>
                      <a:pt x="1404" y="574"/>
                    </a:cubicBezTo>
                    <a:cubicBezTo>
                      <a:pt x="1382" y="598"/>
                      <a:pt x="1440" y="652"/>
                      <a:pt x="1457" y="677"/>
                    </a:cubicBezTo>
                    <a:cubicBezTo>
                      <a:pt x="1425" y="685"/>
                      <a:pt x="1432" y="704"/>
                      <a:pt x="1415" y="723"/>
                    </a:cubicBezTo>
                    <a:cubicBezTo>
                      <a:pt x="1411" y="727"/>
                      <a:pt x="1366" y="781"/>
                      <a:pt x="1375" y="780"/>
                    </a:cubicBezTo>
                    <a:cubicBezTo>
                      <a:pt x="1431" y="775"/>
                      <a:pt x="1487" y="771"/>
                      <a:pt x="1543" y="768"/>
                    </a:cubicBezTo>
                    <a:cubicBezTo>
                      <a:pt x="1581" y="767"/>
                      <a:pt x="1583" y="773"/>
                      <a:pt x="1593" y="735"/>
                    </a:cubicBezTo>
                    <a:cubicBezTo>
                      <a:pt x="1596" y="725"/>
                      <a:pt x="1603" y="716"/>
                      <a:pt x="1593" y="710"/>
                    </a:cubicBezTo>
                    <a:cubicBezTo>
                      <a:pt x="1578" y="701"/>
                      <a:pt x="1563" y="692"/>
                      <a:pt x="1547" y="683"/>
                    </a:cubicBezTo>
                    <a:cubicBezTo>
                      <a:pt x="1540" y="679"/>
                      <a:pt x="1513" y="645"/>
                      <a:pt x="1512" y="638"/>
                    </a:cubicBezTo>
                    <a:cubicBezTo>
                      <a:pt x="1508" y="625"/>
                      <a:pt x="1504" y="616"/>
                      <a:pt x="1497" y="604"/>
                    </a:cubicBezTo>
                    <a:cubicBezTo>
                      <a:pt x="1494" y="598"/>
                      <a:pt x="1509" y="585"/>
                      <a:pt x="1508" y="575"/>
                    </a:cubicBezTo>
                    <a:moveTo>
                      <a:pt x="1363" y="730"/>
                    </a:moveTo>
                    <a:cubicBezTo>
                      <a:pt x="1371" y="710"/>
                      <a:pt x="1374" y="689"/>
                      <a:pt x="1383" y="669"/>
                    </a:cubicBezTo>
                    <a:cubicBezTo>
                      <a:pt x="1391" y="653"/>
                      <a:pt x="1394" y="654"/>
                      <a:pt x="1378" y="646"/>
                    </a:cubicBezTo>
                    <a:cubicBezTo>
                      <a:pt x="1366" y="640"/>
                      <a:pt x="1355" y="633"/>
                      <a:pt x="1344" y="626"/>
                    </a:cubicBezTo>
                    <a:cubicBezTo>
                      <a:pt x="1333" y="619"/>
                      <a:pt x="1292" y="656"/>
                      <a:pt x="1285" y="663"/>
                    </a:cubicBezTo>
                    <a:cubicBezTo>
                      <a:pt x="1279" y="669"/>
                      <a:pt x="1281" y="683"/>
                      <a:pt x="1275" y="692"/>
                    </a:cubicBezTo>
                    <a:cubicBezTo>
                      <a:pt x="1268" y="703"/>
                      <a:pt x="1265" y="712"/>
                      <a:pt x="1265" y="725"/>
                    </a:cubicBezTo>
                    <a:cubicBezTo>
                      <a:pt x="1298" y="729"/>
                      <a:pt x="1330" y="730"/>
                      <a:pt x="1363" y="730"/>
                    </a:cubicBezTo>
                    <a:moveTo>
                      <a:pt x="1980" y="1188"/>
                    </a:moveTo>
                    <a:cubicBezTo>
                      <a:pt x="1992" y="1190"/>
                      <a:pt x="2003" y="1193"/>
                      <a:pt x="2015" y="1195"/>
                    </a:cubicBezTo>
                    <a:cubicBezTo>
                      <a:pt x="2015" y="1143"/>
                      <a:pt x="1977" y="1151"/>
                      <a:pt x="1934" y="1151"/>
                    </a:cubicBezTo>
                    <a:cubicBezTo>
                      <a:pt x="1934" y="1160"/>
                      <a:pt x="1934" y="1169"/>
                      <a:pt x="1935" y="1179"/>
                    </a:cubicBezTo>
                    <a:cubicBezTo>
                      <a:pt x="1951" y="1176"/>
                      <a:pt x="1965" y="1182"/>
                      <a:pt x="1980" y="1188"/>
                    </a:cubicBezTo>
                    <a:moveTo>
                      <a:pt x="1828" y="1132"/>
                    </a:moveTo>
                    <a:cubicBezTo>
                      <a:pt x="1856" y="1104"/>
                      <a:pt x="1845" y="1100"/>
                      <a:pt x="1819" y="1074"/>
                    </a:cubicBezTo>
                    <a:cubicBezTo>
                      <a:pt x="1795" y="1049"/>
                      <a:pt x="1804" y="1120"/>
                      <a:pt x="1801" y="1134"/>
                    </a:cubicBezTo>
                    <a:cubicBezTo>
                      <a:pt x="1810" y="1133"/>
                      <a:pt x="1819" y="1133"/>
                      <a:pt x="1828" y="1132"/>
                    </a:cubicBezTo>
                    <a:moveTo>
                      <a:pt x="2291" y="1261"/>
                    </a:moveTo>
                    <a:cubicBezTo>
                      <a:pt x="2301" y="1259"/>
                      <a:pt x="2311" y="1258"/>
                      <a:pt x="2320" y="1257"/>
                    </a:cubicBezTo>
                    <a:cubicBezTo>
                      <a:pt x="2308" y="1228"/>
                      <a:pt x="2265" y="1233"/>
                      <a:pt x="2240" y="1233"/>
                    </a:cubicBezTo>
                    <a:cubicBezTo>
                      <a:pt x="2243" y="1263"/>
                      <a:pt x="2267" y="1264"/>
                      <a:pt x="2291" y="1261"/>
                    </a:cubicBezTo>
                    <a:moveTo>
                      <a:pt x="1636" y="1107"/>
                    </a:moveTo>
                    <a:cubicBezTo>
                      <a:pt x="1627" y="1088"/>
                      <a:pt x="1613" y="1087"/>
                      <a:pt x="1604" y="1108"/>
                    </a:cubicBezTo>
                    <a:cubicBezTo>
                      <a:pt x="1616" y="1109"/>
                      <a:pt x="1630" y="1114"/>
                      <a:pt x="1636" y="1107"/>
                    </a:cubicBezTo>
                    <a:moveTo>
                      <a:pt x="1807" y="1015"/>
                    </a:moveTo>
                    <a:cubicBezTo>
                      <a:pt x="1808" y="1017"/>
                      <a:pt x="1815" y="1045"/>
                      <a:pt x="1808" y="1045"/>
                    </a:cubicBezTo>
                    <a:cubicBezTo>
                      <a:pt x="1818" y="1045"/>
                      <a:pt x="1835" y="1047"/>
                      <a:pt x="1832" y="1033"/>
                    </a:cubicBezTo>
                    <a:cubicBezTo>
                      <a:pt x="1830" y="1016"/>
                      <a:pt x="1824" y="1019"/>
                      <a:pt x="1807" y="1015"/>
                    </a:cubicBezTo>
                    <a:moveTo>
                      <a:pt x="1686" y="1096"/>
                    </a:moveTo>
                    <a:cubicBezTo>
                      <a:pt x="1681" y="1092"/>
                      <a:pt x="1652" y="1089"/>
                      <a:pt x="1661" y="1100"/>
                    </a:cubicBezTo>
                    <a:cubicBezTo>
                      <a:pt x="1668" y="1109"/>
                      <a:pt x="1685" y="1100"/>
                      <a:pt x="1686" y="1096"/>
                    </a:cubicBezTo>
                    <a:moveTo>
                      <a:pt x="2157" y="244"/>
                    </a:moveTo>
                    <a:cubicBezTo>
                      <a:pt x="2173" y="244"/>
                      <a:pt x="2212" y="276"/>
                      <a:pt x="2221" y="289"/>
                    </a:cubicBezTo>
                    <a:cubicBezTo>
                      <a:pt x="2228" y="300"/>
                      <a:pt x="2243" y="359"/>
                      <a:pt x="2259" y="323"/>
                    </a:cubicBezTo>
                    <a:cubicBezTo>
                      <a:pt x="2279" y="280"/>
                      <a:pt x="2234" y="287"/>
                      <a:pt x="2212" y="256"/>
                    </a:cubicBezTo>
                    <a:cubicBezTo>
                      <a:pt x="2204" y="245"/>
                      <a:pt x="2192" y="241"/>
                      <a:pt x="2186" y="229"/>
                    </a:cubicBezTo>
                    <a:cubicBezTo>
                      <a:pt x="2171" y="202"/>
                      <a:pt x="2168" y="189"/>
                      <a:pt x="2140" y="174"/>
                    </a:cubicBezTo>
                    <a:cubicBezTo>
                      <a:pt x="2136" y="186"/>
                      <a:pt x="2133" y="198"/>
                      <a:pt x="2131" y="211"/>
                    </a:cubicBezTo>
                    <a:cubicBezTo>
                      <a:pt x="2131" y="216"/>
                      <a:pt x="2153" y="244"/>
                      <a:pt x="2157" y="244"/>
                    </a:cubicBezTo>
                    <a:moveTo>
                      <a:pt x="2815" y="1451"/>
                    </a:moveTo>
                    <a:cubicBezTo>
                      <a:pt x="2825" y="1446"/>
                      <a:pt x="2835" y="1438"/>
                      <a:pt x="2845" y="1438"/>
                    </a:cubicBezTo>
                    <a:cubicBezTo>
                      <a:pt x="2861" y="1438"/>
                      <a:pt x="2846" y="1470"/>
                      <a:pt x="2855" y="1476"/>
                    </a:cubicBezTo>
                    <a:cubicBezTo>
                      <a:pt x="2864" y="1482"/>
                      <a:pt x="2881" y="1469"/>
                      <a:pt x="2888" y="1465"/>
                    </a:cubicBezTo>
                    <a:cubicBezTo>
                      <a:pt x="2916" y="1449"/>
                      <a:pt x="2916" y="1450"/>
                      <a:pt x="2915" y="1414"/>
                    </a:cubicBezTo>
                    <a:cubicBezTo>
                      <a:pt x="2910" y="1281"/>
                      <a:pt x="2887" y="1149"/>
                      <a:pt x="2847" y="1022"/>
                    </a:cubicBezTo>
                    <a:cubicBezTo>
                      <a:pt x="2759" y="745"/>
                      <a:pt x="2588" y="498"/>
                      <a:pt x="2360" y="318"/>
                    </a:cubicBezTo>
                    <a:cubicBezTo>
                      <a:pt x="2344" y="348"/>
                      <a:pt x="2331" y="327"/>
                      <a:pt x="2309" y="313"/>
                    </a:cubicBezTo>
                    <a:cubicBezTo>
                      <a:pt x="2304" y="329"/>
                      <a:pt x="2326" y="341"/>
                      <a:pt x="2337" y="351"/>
                    </a:cubicBezTo>
                    <a:cubicBezTo>
                      <a:pt x="2327" y="350"/>
                      <a:pt x="2304" y="344"/>
                      <a:pt x="2296" y="351"/>
                    </a:cubicBezTo>
                    <a:cubicBezTo>
                      <a:pt x="2287" y="359"/>
                      <a:pt x="2288" y="386"/>
                      <a:pt x="2282" y="386"/>
                    </a:cubicBezTo>
                    <a:cubicBezTo>
                      <a:pt x="2264" y="386"/>
                      <a:pt x="2259" y="375"/>
                      <a:pt x="2246" y="363"/>
                    </a:cubicBezTo>
                    <a:cubicBezTo>
                      <a:pt x="2236" y="351"/>
                      <a:pt x="2219" y="347"/>
                      <a:pt x="2205" y="341"/>
                    </a:cubicBezTo>
                    <a:cubicBezTo>
                      <a:pt x="2223" y="361"/>
                      <a:pt x="2236" y="379"/>
                      <a:pt x="2249" y="402"/>
                    </a:cubicBezTo>
                    <a:cubicBezTo>
                      <a:pt x="2236" y="400"/>
                      <a:pt x="2233" y="405"/>
                      <a:pt x="2228" y="415"/>
                    </a:cubicBezTo>
                    <a:cubicBezTo>
                      <a:pt x="2225" y="423"/>
                      <a:pt x="2209" y="421"/>
                      <a:pt x="2201" y="422"/>
                    </a:cubicBezTo>
                    <a:cubicBezTo>
                      <a:pt x="2213" y="435"/>
                      <a:pt x="2226" y="447"/>
                      <a:pt x="2239" y="459"/>
                    </a:cubicBezTo>
                    <a:cubicBezTo>
                      <a:pt x="2221" y="453"/>
                      <a:pt x="2206" y="448"/>
                      <a:pt x="2193" y="437"/>
                    </a:cubicBezTo>
                    <a:cubicBezTo>
                      <a:pt x="2177" y="424"/>
                      <a:pt x="2123" y="396"/>
                      <a:pt x="2127" y="374"/>
                    </a:cubicBezTo>
                    <a:cubicBezTo>
                      <a:pt x="2149" y="381"/>
                      <a:pt x="2171" y="388"/>
                      <a:pt x="2193" y="395"/>
                    </a:cubicBezTo>
                    <a:cubicBezTo>
                      <a:pt x="2197" y="373"/>
                      <a:pt x="2204" y="363"/>
                      <a:pt x="2181" y="356"/>
                    </a:cubicBezTo>
                    <a:cubicBezTo>
                      <a:pt x="2162" y="349"/>
                      <a:pt x="2144" y="343"/>
                      <a:pt x="2126" y="335"/>
                    </a:cubicBezTo>
                    <a:cubicBezTo>
                      <a:pt x="2100" y="324"/>
                      <a:pt x="2076" y="312"/>
                      <a:pt x="2050" y="301"/>
                    </a:cubicBezTo>
                    <a:cubicBezTo>
                      <a:pt x="2036" y="294"/>
                      <a:pt x="2036" y="311"/>
                      <a:pt x="2016" y="306"/>
                    </a:cubicBezTo>
                    <a:cubicBezTo>
                      <a:pt x="2032" y="268"/>
                      <a:pt x="1912" y="259"/>
                      <a:pt x="1898" y="289"/>
                    </a:cubicBezTo>
                    <a:cubicBezTo>
                      <a:pt x="1897" y="291"/>
                      <a:pt x="1846" y="298"/>
                      <a:pt x="1835" y="308"/>
                    </a:cubicBezTo>
                    <a:cubicBezTo>
                      <a:pt x="1820" y="321"/>
                      <a:pt x="1823" y="322"/>
                      <a:pt x="1821" y="342"/>
                    </a:cubicBezTo>
                    <a:cubicBezTo>
                      <a:pt x="1820" y="356"/>
                      <a:pt x="1801" y="371"/>
                      <a:pt x="1793" y="380"/>
                    </a:cubicBezTo>
                    <a:cubicBezTo>
                      <a:pt x="1785" y="390"/>
                      <a:pt x="1778" y="401"/>
                      <a:pt x="1768" y="407"/>
                    </a:cubicBezTo>
                    <a:cubicBezTo>
                      <a:pt x="1757" y="414"/>
                      <a:pt x="1736" y="418"/>
                      <a:pt x="1729" y="424"/>
                    </a:cubicBezTo>
                    <a:cubicBezTo>
                      <a:pt x="1719" y="432"/>
                      <a:pt x="1725" y="443"/>
                      <a:pt x="1712" y="449"/>
                    </a:cubicBezTo>
                    <a:cubicBezTo>
                      <a:pt x="1695" y="455"/>
                      <a:pt x="1681" y="459"/>
                      <a:pt x="1671" y="473"/>
                    </a:cubicBezTo>
                    <a:cubicBezTo>
                      <a:pt x="1657" y="490"/>
                      <a:pt x="1680" y="517"/>
                      <a:pt x="1688" y="537"/>
                    </a:cubicBezTo>
                    <a:cubicBezTo>
                      <a:pt x="1702" y="571"/>
                      <a:pt x="1705" y="579"/>
                      <a:pt x="1742" y="568"/>
                    </a:cubicBezTo>
                    <a:cubicBezTo>
                      <a:pt x="1767" y="560"/>
                      <a:pt x="1794" y="546"/>
                      <a:pt x="1819" y="565"/>
                    </a:cubicBezTo>
                    <a:cubicBezTo>
                      <a:pt x="1839" y="579"/>
                      <a:pt x="1854" y="609"/>
                      <a:pt x="1848" y="631"/>
                    </a:cubicBezTo>
                    <a:cubicBezTo>
                      <a:pt x="1844" y="647"/>
                      <a:pt x="1835" y="636"/>
                      <a:pt x="1841" y="657"/>
                    </a:cubicBezTo>
                    <a:cubicBezTo>
                      <a:pt x="1844" y="672"/>
                      <a:pt x="1852" y="667"/>
                      <a:pt x="1866" y="667"/>
                    </a:cubicBezTo>
                    <a:cubicBezTo>
                      <a:pt x="1906" y="666"/>
                      <a:pt x="1915" y="661"/>
                      <a:pt x="1947" y="638"/>
                    </a:cubicBezTo>
                    <a:cubicBezTo>
                      <a:pt x="1960" y="629"/>
                      <a:pt x="1943" y="586"/>
                      <a:pt x="1954" y="570"/>
                    </a:cubicBezTo>
                    <a:cubicBezTo>
                      <a:pt x="1958" y="563"/>
                      <a:pt x="1978" y="542"/>
                      <a:pt x="1978" y="534"/>
                    </a:cubicBezTo>
                    <a:cubicBezTo>
                      <a:pt x="1977" y="526"/>
                      <a:pt x="1949" y="506"/>
                      <a:pt x="1943" y="500"/>
                    </a:cubicBezTo>
                    <a:cubicBezTo>
                      <a:pt x="1923" y="480"/>
                      <a:pt x="1936" y="458"/>
                      <a:pt x="1950" y="441"/>
                    </a:cubicBezTo>
                    <a:cubicBezTo>
                      <a:pt x="1960" y="428"/>
                      <a:pt x="1970" y="414"/>
                      <a:pt x="1981" y="401"/>
                    </a:cubicBezTo>
                    <a:cubicBezTo>
                      <a:pt x="1990" y="389"/>
                      <a:pt x="2014" y="390"/>
                      <a:pt x="2011" y="408"/>
                    </a:cubicBezTo>
                    <a:cubicBezTo>
                      <a:pt x="2010" y="416"/>
                      <a:pt x="1994" y="425"/>
                      <a:pt x="1992" y="436"/>
                    </a:cubicBezTo>
                    <a:cubicBezTo>
                      <a:pt x="1988" y="449"/>
                      <a:pt x="1992" y="457"/>
                      <a:pt x="1995" y="470"/>
                    </a:cubicBezTo>
                    <a:cubicBezTo>
                      <a:pt x="1998" y="485"/>
                      <a:pt x="2004" y="519"/>
                      <a:pt x="2017" y="532"/>
                    </a:cubicBezTo>
                    <a:cubicBezTo>
                      <a:pt x="2039" y="553"/>
                      <a:pt x="2152" y="525"/>
                      <a:pt x="2156" y="551"/>
                    </a:cubicBezTo>
                    <a:cubicBezTo>
                      <a:pt x="2129" y="555"/>
                      <a:pt x="2101" y="560"/>
                      <a:pt x="2073" y="565"/>
                    </a:cubicBezTo>
                    <a:cubicBezTo>
                      <a:pt x="2085" y="584"/>
                      <a:pt x="2097" y="602"/>
                      <a:pt x="2109" y="620"/>
                    </a:cubicBezTo>
                    <a:cubicBezTo>
                      <a:pt x="2087" y="616"/>
                      <a:pt x="2066" y="611"/>
                      <a:pt x="2045" y="606"/>
                    </a:cubicBezTo>
                    <a:cubicBezTo>
                      <a:pt x="2045" y="625"/>
                      <a:pt x="2045" y="644"/>
                      <a:pt x="2045" y="663"/>
                    </a:cubicBezTo>
                    <a:cubicBezTo>
                      <a:pt x="2045" y="688"/>
                      <a:pt x="2042" y="683"/>
                      <a:pt x="2017" y="683"/>
                    </a:cubicBezTo>
                    <a:cubicBezTo>
                      <a:pt x="1973" y="686"/>
                      <a:pt x="1917" y="679"/>
                      <a:pt x="1868" y="679"/>
                    </a:cubicBezTo>
                    <a:cubicBezTo>
                      <a:pt x="1857" y="680"/>
                      <a:pt x="1819" y="672"/>
                      <a:pt x="1818" y="659"/>
                    </a:cubicBezTo>
                    <a:cubicBezTo>
                      <a:pt x="1816" y="635"/>
                      <a:pt x="1815" y="611"/>
                      <a:pt x="1813" y="587"/>
                    </a:cubicBezTo>
                    <a:cubicBezTo>
                      <a:pt x="1805" y="591"/>
                      <a:pt x="1753" y="610"/>
                      <a:pt x="1754" y="615"/>
                    </a:cubicBezTo>
                    <a:cubicBezTo>
                      <a:pt x="1759" y="640"/>
                      <a:pt x="1763" y="665"/>
                      <a:pt x="1767" y="689"/>
                    </a:cubicBezTo>
                    <a:cubicBezTo>
                      <a:pt x="1735" y="694"/>
                      <a:pt x="1702" y="696"/>
                      <a:pt x="1674" y="715"/>
                    </a:cubicBezTo>
                    <a:cubicBezTo>
                      <a:pt x="1658" y="726"/>
                      <a:pt x="1652" y="738"/>
                      <a:pt x="1647" y="756"/>
                    </a:cubicBezTo>
                    <a:cubicBezTo>
                      <a:pt x="1646" y="761"/>
                      <a:pt x="1611" y="766"/>
                      <a:pt x="1601" y="778"/>
                    </a:cubicBezTo>
                    <a:cubicBezTo>
                      <a:pt x="1578" y="805"/>
                      <a:pt x="1527" y="796"/>
                      <a:pt x="1492" y="799"/>
                    </a:cubicBezTo>
                    <a:cubicBezTo>
                      <a:pt x="1481" y="800"/>
                      <a:pt x="1474" y="822"/>
                      <a:pt x="1463" y="823"/>
                    </a:cubicBezTo>
                    <a:cubicBezTo>
                      <a:pt x="1442" y="825"/>
                      <a:pt x="1422" y="826"/>
                      <a:pt x="1401" y="828"/>
                    </a:cubicBezTo>
                    <a:cubicBezTo>
                      <a:pt x="1411" y="849"/>
                      <a:pt x="1431" y="837"/>
                      <a:pt x="1443" y="852"/>
                    </a:cubicBezTo>
                    <a:cubicBezTo>
                      <a:pt x="1452" y="861"/>
                      <a:pt x="1486" y="880"/>
                      <a:pt x="1487" y="890"/>
                    </a:cubicBezTo>
                    <a:cubicBezTo>
                      <a:pt x="1490" y="908"/>
                      <a:pt x="1501" y="916"/>
                      <a:pt x="1497" y="933"/>
                    </a:cubicBezTo>
                    <a:cubicBezTo>
                      <a:pt x="1491" y="958"/>
                      <a:pt x="1496" y="976"/>
                      <a:pt x="1472" y="981"/>
                    </a:cubicBezTo>
                    <a:cubicBezTo>
                      <a:pt x="1439" y="989"/>
                      <a:pt x="1401" y="958"/>
                      <a:pt x="1368" y="958"/>
                    </a:cubicBezTo>
                    <a:cubicBezTo>
                      <a:pt x="1318" y="959"/>
                      <a:pt x="1278" y="953"/>
                      <a:pt x="1237" y="984"/>
                    </a:cubicBezTo>
                    <a:cubicBezTo>
                      <a:pt x="1255" y="1006"/>
                      <a:pt x="1254" y="1013"/>
                      <a:pt x="1254" y="1042"/>
                    </a:cubicBezTo>
                    <a:cubicBezTo>
                      <a:pt x="1253" y="1056"/>
                      <a:pt x="1203" y="1071"/>
                      <a:pt x="1208" y="1084"/>
                    </a:cubicBezTo>
                    <a:cubicBezTo>
                      <a:pt x="1216" y="1109"/>
                      <a:pt x="1225" y="1130"/>
                      <a:pt x="1238" y="1153"/>
                    </a:cubicBezTo>
                    <a:cubicBezTo>
                      <a:pt x="1251" y="1176"/>
                      <a:pt x="1276" y="1166"/>
                      <a:pt x="1301" y="1165"/>
                    </a:cubicBezTo>
                    <a:cubicBezTo>
                      <a:pt x="1313" y="1164"/>
                      <a:pt x="1329" y="1174"/>
                      <a:pt x="1345" y="1174"/>
                    </a:cubicBezTo>
                    <a:cubicBezTo>
                      <a:pt x="1376" y="1175"/>
                      <a:pt x="1407" y="1176"/>
                      <a:pt x="1438" y="1177"/>
                    </a:cubicBezTo>
                    <a:cubicBezTo>
                      <a:pt x="1455" y="1177"/>
                      <a:pt x="1479" y="1157"/>
                      <a:pt x="1493" y="1149"/>
                    </a:cubicBezTo>
                    <a:cubicBezTo>
                      <a:pt x="1510" y="1140"/>
                      <a:pt x="1541" y="1131"/>
                      <a:pt x="1550" y="1112"/>
                    </a:cubicBezTo>
                    <a:cubicBezTo>
                      <a:pt x="1532" y="1112"/>
                      <a:pt x="1540" y="1096"/>
                      <a:pt x="1541" y="1082"/>
                    </a:cubicBezTo>
                    <a:cubicBezTo>
                      <a:pt x="1542" y="1063"/>
                      <a:pt x="1541" y="1064"/>
                      <a:pt x="1558" y="1057"/>
                    </a:cubicBezTo>
                    <a:cubicBezTo>
                      <a:pt x="1588" y="1046"/>
                      <a:pt x="1618" y="1032"/>
                      <a:pt x="1648" y="1025"/>
                    </a:cubicBezTo>
                    <a:cubicBezTo>
                      <a:pt x="1662" y="1021"/>
                      <a:pt x="1651" y="999"/>
                      <a:pt x="1660" y="991"/>
                    </a:cubicBezTo>
                    <a:cubicBezTo>
                      <a:pt x="1665" y="987"/>
                      <a:pt x="1689" y="989"/>
                      <a:pt x="1696" y="988"/>
                    </a:cubicBezTo>
                    <a:cubicBezTo>
                      <a:pt x="1730" y="985"/>
                      <a:pt x="1764" y="981"/>
                      <a:pt x="1798" y="978"/>
                    </a:cubicBezTo>
                    <a:cubicBezTo>
                      <a:pt x="1815" y="976"/>
                      <a:pt x="1848" y="1011"/>
                      <a:pt x="1863" y="1022"/>
                    </a:cubicBezTo>
                    <a:cubicBezTo>
                      <a:pt x="1872" y="1027"/>
                      <a:pt x="1884" y="1028"/>
                      <a:pt x="1892" y="1035"/>
                    </a:cubicBezTo>
                    <a:cubicBezTo>
                      <a:pt x="1902" y="1043"/>
                      <a:pt x="1900" y="1054"/>
                      <a:pt x="1913" y="1059"/>
                    </a:cubicBezTo>
                    <a:cubicBezTo>
                      <a:pt x="1946" y="1072"/>
                      <a:pt x="1979" y="1084"/>
                      <a:pt x="2013" y="1097"/>
                    </a:cubicBezTo>
                    <a:cubicBezTo>
                      <a:pt x="2024" y="1101"/>
                      <a:pt x="2020" y="1155"/>
                      <a:pt x="2021" y="1168"/>
                    </a:cubicBezTo>
                    <a:cubicBezTo>
                      <a:pt x="2029" y="1164"/>
                      <a:pt x="2054" y="1155"/>
                      <a:pt x="2055" y="1146"/>
                    </a:cubicBezTo>
                    <a:cubicBezTo>
                      <a:pt x="2058" y="1128"/>
                      <a:pt x="2053" y="1111"/>
                      <a:pt x="2073" y="1108"/>
                    </a:cubicBezTo>
                    <a:cubicBezTo>
                      <a:pt x="2083" y="1107"/>
                      <a:pt x="2097" y="1091"/>
                      <a:pt x="2083" y="1085"/>
                    </a:cubicBezTo>
                    <a:cubicBezTo>
                      <a:pt x="2063" y="1076"/>
                      <a:pt x="2043" y="1067"/>
                      <a:pt x="2023" y="1059"/>
                    </a:cubicBezTo>
                    <a:cubicBezTo>
                      <a:pt x="1997" y="1047"/>
                      <a:pt x="1986" y="1024"/>
                      <a:pt x="1962" y="1011"/>
                    </a:cubicBezTo>
                    <a:cubicBezTo>
                      <a:pt x="1952" y="1005"/>
                      <a:pt x="1925" y="996"/>
                      <a:pt x="1919" y="986"/>
                    </a:cubicBezTo>
                    <a:cubicBezTo>
                      <a:pt x="1913" y="977"/>
                      <a:pt x="1917" y="955"/>
                      <a:pt x="1914" y="944"/>
                    </a:cubicBezTo>
                    <a:cubicBezTo>
                      <a:pt x="1924" y="949"/>
                      <a:pt x="1976" y="967"/>
                      <a:pt x="1978" y="972"/>
                    </a:cubicBezTo>
                    <a:cubicBezTo>
                      <a:pt x="1983" y="987"/>
                      <a:pt x="1980" y="997"/>
                      <a:pt x="1997" y="995"/>
                    </a:cubicBezTo>
                    <a:cubicBezTo>
                      <a:pt x="2018" y="992"/>
                      <a:pt x="2010" y="1010"/>
                      <a:pt x="2026" y="1019"/>
                    </a:cubicBezTo>
                    <a:cubicBezTo>
                      <a:pt x="2031" y="1022"/>
                      <a:pt x="2041" y="1015"/>
                      <a:pt x="2046" y="1017"/>
                    </a:cubicBezTo>
                    <a:cubicBezTo>
                      <a:pt x="2052" y="1020"/>
                      <a:pt x="2056" y="1027"/>
                      <a:pt x="2062" y="1029"/>
                    </a:cubicBezTo>
                    <a:cubicBezTo>
                      <a:pt x="2084" y="1038"/>
                      <a:pt x="2086" y="1032"/>
                      <a:pt x="2093" y="1055"/>
                    </a:cubicBezTo>
                    <a:cubicBezTo>
                      <a:pt x="2097" y="1070"/>
                      <a:pt x="2100" y="1086"/>
                      <a:pt x="2103" y="1101"/>
                    </a:cubicBezTo>
                    <a:cubicBezTo>
                      <a:pt x="2106" y="1117"/>
                      <a:pt x="2122" y="1114"/>
                      <a:pt x="2133" y="1125"/>
                    </a:cubicBezTo>
                    <a:cubicBezTo>
                      <a:pt x="2150" y="1142"/>
                      <a:pt x="2163" y="1174"/>
                      <a:pt x="2177" y="1194"/>
                    </a:cubicBezTo>
                    <a:cubicBezTo>
                      <a:pt x="2182" y="1202"/>
                      <a:pt x="2205" y="1204"/>
                      <a:pt x="2213" y="1206"/>
                    </a:cubicBezTo>
                    <a:cubicBezTo>
                      <a:pt x="2229" y="1211"/>
                      <a:pt x="2232" y="1192"/>
                      <a:pt x="2239" y="1179"/>
                    </a:cubicBezTo>
                    <a:cubicBezTo>
                      <a:pt x="2255" y="1149"/>
                      <a:pt x="2206" y="1139"/>
                      <a:pt x="2234" y="1115"/>
                    </a:cubicBezTo>
                    <a:cubicBezTo>
                      <a:pt x="2249" y="1103"/>
                      <a:pt x="2259" y="1092"/>
                      <a:pt x="2279" y="1090"/>
                    </a:cubicBezTo>
                    <a:cubicBezTo>
                      <a:pt x="2292" y="1088"/>
                      <a:pt x="2312" y="1090"/>
                      <a:pt x="2322" y="1079"/>
                    </a:cubicBezTo>
                    <a:cubicBezTo>
                      <a:pt x="2313" y="1110"/>
                      <a:pt x="2283" y="1094"/>
                      <a:pt x="2289" y="1132"/>
                    </a:cubicBezTo>
                    <a:cubicBezTo>
                      <a:pt x="2293" y="1154"/>
                      <a:pt x="2296" y="1195"/>
                      <a:pt x="2325" y="1198"/>
                    </a:cubicBezTo>
                    <a:cubicBezTo>
                      <a:pt x="2337" y="1200"/>
                      <a:pt x="2346" y="1216"/>
                      <a:pt x="2353" y="1225"/>
                    </a:cubicBezTo>
                    <a:cubicBezTo>
                      <a:pt x="2358" y="1231"/>
                      <a:pt x="2375" y="1212"/>
                      <a:pt x="2383" y="1212"/>
                    </a:cubicBezTo>
                    <a:cubicBezTo>
                      <a:pt x="2407" y="1214"/>
                      <a:pt x="2441" y="1225"/>
                      <a:pt x="2463" y="1220"/>
                    </a:cubicBezTo>
                    <a:cubicBezTo>
                      <a:pt x="2459" y="1232"/>
                      <a:pt x="2454" y="1244"/>
                      <a:pt x="2450" y="1256"/>
                    </a:cubicBezTo>
                    <a:cubicBezTo>
                      <a:pt x="2477" y="1259"/>
                      <a:pt x="2487" y="1252"/>
                      <a:pt x="2498" y="1226"/>
                    </a:cubicBezTo>
                    <a:cubicBezTo>
                      <a:pt x="2495" y="1268"/>
                      <a:pt x="2493" y="1310"/>
                      <a:pt x="2494" y="1353"/>
                    </a:cubicBezTo>
                    <a:cubicBezTo>
                      <a:pt x="2423" y="1353"/>
                      <a:pt x="2352" y="1361"/>
                      <a:pt x="2282" y="1348"/>
                    </a:cubicBezTo>
                    <a:cubicBezTo>
                      <a:pt x="2283" y="1357"/>
                      <a:pt x="2284" y="1367"/>
                      <a:pt x="2285" y="1376"/>
                    </a:cubicBezTo>
                    <a:cubicBezTo>
                      <a:pt x="2260" y="1371"/>
                      <a:pt x="2256" y="1376"/>
                      <a:pt x="2260" y="1350"/>
                    </a:cubicBezTo>
                    <a:cubicBezTo>
                      <a:pt x="2264" y="1327"/>
                      <a:pt x="2237" y="1337"/>
                      <a:pt x="2219" y="1331"/>
                    </a:cubicBezTo>
                    <a:cubicBezTo>
                      <a:pt x="2217" y="1330"/>
                      <a:pt x="2220" y="1323"/>
                      <a:pt x="2212" y="1321"/>
                    </a:cubicBezTo>
                    <a:cubicBezTo>
                      <a:pt x="2201" y="1317"/>
                      <a:pt x="2190" y="1314"/>
                      <a:pt x="2179" y="1310"/>
                    </a:cubicBezTo>
                    <a:cubicBezTo>
                      <a:pt x="2156" y="1303"/>
                      <a:pt x="2154" y="1321"/>
                      <a:pt x="2141" y="1340"/>
                    </a:cubicBezTo>
                    <a:cubicBezTo>
                      <a:pt x="2133" y="1352"/>
                      <a:pt x="2130" y="1370"/>
                      <a:pt x="2116" y="1361"/>
                    </a:cubicBezTo>
                    <a:cubicBezTo>
                      <a:pt x="2093" y="1347"/>
                      <a:pt x="2071" y="1333"/>
                      <a:pt x="2048" y="1319"/>
                    </a:cubicBezTo>
                    <a:cubicBezTo>
                      <a:pt x="2020" y="1302"/>
                      <a:pt x="1981" y="1312"/>
                      <a:pt x="1949" y="1313"/>
                    </a:cubicBezTo>
                    <a:cubicBezTo>
                      <a:pt x="1964" y="1280"/>
                      <a:pt x="1932" y="1279"/>
                      <a:pt x="1904" y="1266"/>
                    </a:cubicBezTo>
                    <a:cubicBezTo>
                      <a:pt x="1867" y="1250"/>
                      <a:pt x="1887" y="1241"/>
                      <a:pt x="1893" y="1206"/>
                    </a:cubicBezTo>
                    <a:cubicBezTo>
                      <a:pt x="1895" y="1190"/>
                      <a:pt x="1901" y="1186"/>
                      <a:pt x="1885" y="1183"/>
                    </a:cubicBezTo>
                    <a:cubicBezTo>
                      <a:pt x="1868" y="1179"/>
                      <a:pt x="1851" y="1176"/>
                      <a:pt x="1835" y="1172"/>
                    </a:cubicBezTo>
                    <a:cubicBezTo>
                      <a:pt x="1816" y="1169"/>
                      <a:pt x="1797" y="1171"/>
                      <a:pt x="1779" y="1171"/>
                    </a:cubicBezTo>
                    <a:cubicBezTo>
                      <a:pt x="1715" y="1172"/>
                      <a:pt x="1652" y="1174"/>
                      <a:pt x="1588" y="1175"/>
                    </a:cubicBezTo>
                    <a:cubicBezTo>
                      <a:pt x="1577" y="1175"/>
                      <a:pt x="1566" y="1178"/>
                      <a:pt x="1555" y="1179"/>
                    </a:cubicBezTo>
                    <a:cubicBezTo>
                      <a:pt x="1547" y="1180"/>
                      <a:pt x="1545" y="1193"/>
                      <a:pt x="1542" y="1193"/>
                    </a:cubicBezTo>
                    <a:cubicBezTo>
                      <a:pt x="1510" y="1194"/>
                      <a:pt x="1479" y="1195"/>
                      <a:pt x="1448" y="1197"/>
                    </a:cubicBezTo>
                    <a:cubicBezTo>
                      <a:pt x="1387" y="1199"/>
                      <a:pt x="1356" y="1204"/>
                      <a:pt x="1300" y="1228"/>
                    </a:cubicBezTo>
                    <a:cubicBezTo>
                      <a:pt x="1268" y="1242"/>
                      <a:pt x="1237" y="1256"/>
                      <a:pt x="1205" y="1270"/>
                    </a:cubicBezTo>
                    <a:cubicBezTo>
                      <a:pt x="1183" y="1279"/>
                      <a:pt x="1183" y="1298"/>
                      <a:pt x="1174" y="1320"/>
                    </a:cubicBezTo>
                    <a:cubicBezTo>
                      <a:pt x="1168" y="1338"/>
                      <a:pt x="1162" y="1381"/>
                      <a:pt x="1142" y="1385"/>
                    </a:cubicBezTo>
                    <a:cubicBezTo>
                      <a:pt x="1110" y="1392"/>
                      <a:pt x="1105" y="1394"/>
                      <a:pt x="1084" y="1418"/>
                    </a:cubicBezTo>
                    <a:cubicBezTo>
                      <a:pt x="1059" y="1446"/>
                      <a:pt x="1035" y="1473"/>
                      <a:pt x="1010" y="1501"/>
                    </a:cubicBezTo>
                    <a:cubicBezTo>
                      <a:pt x="1000" y="1512"/>
                      <a:pt x="978" y="1549"/>
                      <a:pt x="963" y="1551"/>
                    </a:cubicBezTo>
                    <a:cubicBezTo>
                      <a:pt x="938" y="1555"/>
                      <a:pt x="931" y="1551"/>
                      <a:pt x="927" y="1576"/>
                    </a:cubicBezTo>
                    <a:cubicBezTo>
                      <a:pt x="926" y="1581"/>
                      <a:pt x="921" y="1592"/>
                      <a:pt x="926" y="1597"/>
                    </a:cubicBezTo>
                    <a:cubicBezTo>
                      <a:pt x="929" y="1600"/>
                      <a:pt x="939" y="1606"/>
                      <a:pt x="937" y="1611"/>
                    </a:cubicBezTo>
                    <a:cubicBezTo>
                      <a:pt x="932" y="1628"/>
                      <a:pt x="918" y="1646"/>
                      <a:pt x="935" y="1654"/>
                    </a:cubicBezTo>
                    <a:cubicBezTo>
                      <a:pt x="951" y="1662"/>
                      <a:pt x="949" y="1676"/>
                      <a:pt x="952" y="1693"/>
                    </a:cubicBezTo>
                    <a:cubicBezTo>
                      <a:pt x="914" y="1688"/>
                      <a:pt x="921" y="1696"/>
                      <a:pt x="910" y="1732"/>
                    </a:cubicBezTo>
                    <a:cubicBezTo>
                      <a:pt x="900" y="1766"/>
                      <a:pt x="899" y="1782"/>
                      <a:pt x="903" y="1817"/>
                    </a:cubicBezTo>
                    <a:cubicBezTo>
                      <a:pt x="906" y="1840"/>
                      <a:pt x="924" y="1851"/>
                      <a:pt x="940" y="1867"/>
                    </a:cubicBezTo>
                    <a:cubicBezTo>
                      <a:pt x="965" y="1892"/>
                      <a:pt x="989" y="1916"/>
                      <a:pt x="1013" y="1940"/>
                    </a:cubicBezTo>
                    <a:cubicBezTo>
                      <a:pt x="1046" y="1973"/>
                      <a:pt x="1094" y="1997"/>
                      <a:pt x="1134" y="2020"/>
                    </a:cubicBezTo>
                    <a:cubicBezTo>
                      <a:pt x="1153" y="2031"/>
                      <a:pt x="1189" y="2063"/>
                      <a:pt x="1211" y="2065"/>
                    </a:cubicBezTo>
                    <a:cubicBezTo>
                      <a:pt x="1237" y="2068"/>
                      <a:pt x="1265" y="2041"/>
                      <a:pt x="1291" y="2040"/>
                    </a:cubicBezTo>
                    <a:cubicBezTo>
                      <a:pt x="1317" y="2040"/>
                      <a:pt x="1352" y="2056"/>
                      <a:pt x="1377" y="2063"/>
                    </a:cubicBezTo>
                    <a:cubicBezTo>
                      <a:pt x="1413" y="2072"/>
                      <a:pt x="1417" y="2063"/>
                      <a:pt x="1448" y="2039"/>
                    </a:cubicBezTo>
                    <a:cubicBezTo>
                      <a:pt x="1460" y="2030"/>
                      <a:pt x="1500" y="2036"/>
                      <a:pt x="1514" y="2035"/>
                    </a:cubicBezTo>
                    <a:cubicBezTo>
                      <a:pt x="1548" y="2034"/>
                      <a:pt x="1581" y="2032"/>
                      <a:pt x="1615" y="2031"/>
                    </a:cubicBezTo>
                    <a:cubicBezTo>
                      <a:pt x="1631" y="2030"/>
                      <a:pt x="1664" y="2065"/>
                      <a:pt x="1678" y="2075"/>
                    </a:cubicBezTo>
                    <a:cubicBezTo>
                      <a:pt x="1701" y="2092"/>
                      <a:pt x="1728" y="2089"/>
                      <a:pt x="1757" y="2091"/>
                    </a:cubicBezTo>
                    <a:cubicBezTo>
                      <a:pt x="1794" y="2094"/>
                      <a:pt x="1783" y="2106"/>
                      <a:pt x="1781" y="2143"/>
                    </a:cubicBezTo>
                    <a:cubicBezTo>
                      <a:pt x="1781" y="2155"/>
                      <a:pt x="1781" y="2166"/>
                      <a:pt x="1780" y="2178"/>
                    </a:cubicBezTo>
                    <a:cubicBezTo>
                      <a:pt x="1779" y="2186"/>
                      <a:pt x="1760" y="2182"/>
                      <a:pt x="1758" y="2201"/>
                    </a:cubicBezTo>
                    <a:cubicBezTo>
                      <a:pt x="1756" y="2211"/>
                      <a:pt x="1768" y="2250"/>
                      <a:pt x="1778" y="2261"/>
                    </a:cubicBezTo>
                    <a:cubicBezTo>
                      <a:pt x="1782" y="2266"/>
                      <a:pt x="1787" y="2274"/>
                      <a:pt x="1792" y="2278"/>
                    </a:cubicBezTo>
                    <a:cubicBezTo>
                      <a:pt x="1796" y="2280"/>
                      <a:pt x="1806" y="2276"/>
                      <a:pt x="1809" y="2279"/>
                    </a:cubicBezTo>
                    <a:cubicBezTo>
                      <a:pt x="1818" y="2288"/>
                      <a:pt x="1823" y="2312"/>
                      <a:pt x="1828" y="2325"/>
                    </a:cubicBezTo>
                    <a:cubicBezTo>
                      <a:pt x="1833" y="2338"/>
                      <a:pt x="1860" y="2370"/>
                      <a:pt x="1858" y="2375"/>
                    </a:cubicBezTo>
                    <a:cubicBezTo>
                      <a:pt x="1853" y="2388"/>
                      <a:pt x="1837" y="2379"/>
                      <a:pt x="1838" y="2397"/>
                    </a:cubicBezTo>
                    <a:cubicBezTo>
                      <a:pt x="1839" y="2405"/>
                      <a:pt x="1848" y="2431"/>
                      <a:pt x="1847" y="2432"/>
                    </a:cubicBezTo>
                    <a:cubicBezTo>
                      <a:pt x="1837" y="2455"/>
                      <a:pt x="1810" y="2475"/>
                      <a:pt x="1793" y="2493"/>
                    </a:cubicBezTo>
                    <a:cubicBezTo>
                      <a:pt x="1766" y="2523"/>
                      <a:pt x="1760" y="2522"/>
                      <a:pt x="1768" y="2562"/>
                    </a:cubicBezTo>
                    <a:cubicBezTo>
                      <a:pt x="1774" y="2589"/>
                      <a:pt x="1793" y="2601"/>
                      <a:pt x="1787" y="2630"/>
                    </a:cubicBezTo>
                    <a:cubicBezTo>
                      <a:pt x="1785" y="2642"/>
                      <a:pt x="1780" y="2654"/>
                      <a:pt x="1775" y="2665"/>
                    </a:cubicBezTo>
                    <a:cubicBezTo>
                      <a:pt x="1766" y="2686"/>
                      <a:pt x="1781" y="2682"/>
                      <a:pt x="1784" y="2695"/>
                    </a:cubicBezTo>
                    <a:cubicBezTo>
                      <a:pt x="1790" y="2718"/>
                      <a:pt x="1784" y="2753"/>
                      <a:pt x="1775" y="2772"/>
                    </a:cubicBezTo>
                    <a:cubicBezTo>
                      <a:pt x="1764" y="2793"/>
                      <a:pt x="1807" y="2793"/>
                      <a:pt x="1821" y="2790"/>
                    </a:cubicBezTo>
                    <a:cubicBezTo>
                      <a:pt x="1866" y="2782"/>
                      <a:pt x="1939" y="2779"/>
                      <a:pt x="1977" y="2752"/>
                    </a:cubicBezTo>
                    <a:cubicBezTo>
                      <a:pt x="1990" y="2743"/>
                      <a:pt x="2003" y="2734"/>
                      <a:pt x="2016" y="2725"/>
                    </a:cubicBezTo>
                    <a:cubicBezTo>
                      <a:pt x="2023" y="2720"/>
                      <a:pt x="2037" y="2726"/>
                      <a:pt x="2043" y="2721"/>
                    </a:cubicBezTo>
                    <a:cubicBezTo>
                      <a:pt x="2068" y="2699"/>
                      <a:pt x="2094" y="2677"/>
                      <a:pt x="2119" y="2655"/>
                    </a:cubicBezTo>
                    <a:cubicBezTo>
                      <a:pt x="2139" y="2638"/>
                      <a:pt x="2151" y="2621"/>
                      <a:pt x="2177" y="2619"/>
                    </a:cubicBezTo>
                    <a:cubicBezTo>
                      <a:pt x="2200" y="2617"/>
                      <a:pt x="2219" y="2569"/>
                      <a:pt x="2231" y="2551"/>
                    </a:cubicBezTo>
                    <a:cubicBezTo>
                      <a:pt x="2260" y="2507"/>
                      <a:pt x="2330" y="2480"/>
                      <a:pt x="2374" y="2453"/>
                    </a:cubicBezTo>
                    <a:cubicBezTo>
                      <a:pt x="2391" y="2442"/>
                      <a:pt x="2400" y="2412"/>
                      <a:pt x="2409" y="2396"/>
                    </a:cubicBezTo>
                    <a:cubicBezTo>
                      <a:pt x="2424" y="2369"/>
                      <a:pt x="2438" y="2343"/>
                      <a:pt x="2453" y="2316"/>
                    </a:cubicBezTo>
                    <a:cubicBezTo>
                      <a:pt x="2449" y="2316"/>
                      <a:pt x="2444" y="2316"/>
                      <a:pt x="2440" y="2316"/>
                    </a:cubicBezTo>
                    <a:cubicBezTo>
                      <a:pt x="2464" y="2273"/>
                      <a:pt x="2483" y="2220"/>
                      <a:pt x="2513" y="2181"/>
                    </a:cubicBezTo>
                    <a:cubicBezTo>
                      <a:pt x="2541" y="2144"/>
                      <a:pt x="2583" y="2111"/>
                      <a:pt x="2617" y="2080"/>
                    </a:cubicBezTo>
                    <a:cubicBezTo>
                      <a:pt x="2652" y="2046"/>
                      <a:pt x="2686" y="2021"/>
                      <a:pt x="2706" y="1977"/>
                    </a:cubicBezTo>
                    <a:cubicBezTo>
                      <a:pt x="2720" y="1946"/>
                      <a:pt x="2734" y="1914"/>
                      <a:pt x="2748" y="1883"/>
                    </a:cubicBezTo>
                    <a:cubicBezTo>
                      <a:pt x="2760" y="1856"/>
                      <a:pt x="2771" y="1849"/>
                      <a:pt x="2753" y="1825"/>
                    </a:cubicBezTo>
                    <a:cubicBezTo>
                      <a:pt x="2748" y="1818"/>
                      <a:pt x="2704" y="1853"/>
                      <a:pt x="2695" y="1859"/>
                    </a:cubicBezTo>
                    <a:cubicBezTo>
                      <a:pt x="2690" y="1862"/>
                      <a:pt x="2648" y="1812"/>
                      <a:pt x="2643" y="1807"/>
                    </a:cubicBezTo>
                    <a:cubicBezTo>
                      <a:pt x="2631" y="1794"/>
                      <a:pt x="2608" y="1778"/>
                      <a:pt x="2605" y="1761"/>
                    </a:cubicBezTo>
                    <a:cubicBezTo>
                      <a:pt x="2600" y="1732"/>
                      <a:pt x="2604" y="1699"/>
                      <a:pt x="2577" y="1687"/>
                    </a:cubicBezTo>
                    <a:cubicBezTo>
                      <a:pt x="2550" y="1674"/>
                      <a:pt x="2566" y="1651"/>
                      <a:pt x="2571" y="1624"/>
                    </a:cubicBezTo>
                    <a:cubicBezTo>
                      <a:pt x="2575" y="1599"/>
                      <a:pt x="2544" y="1609"/>
                      <a:pt x="2542" y="1583"/>
                    </a:cubicBezTo>
                    <a:cubicBezTo>
                      <a:pt x="2540" y="1559"/>
                      <a:pt x="2542" y="1540"/>
                      <a:pt x="2529" y="1520"/>
                    </a:cubicBezTo>
                    <a:cubicBezTo>
                      <a:pt x="2513" y="1494"/>
                      <a:pt x="2498" y="1469"/>
                      <a:pt x="2482" y="1444"/>
                    </a:cubicBezTo>
                    <a:cubicBezTo>
                      <a:pt x="2492" y="1443"/>
                      <a:pt x="2523" y="1434"/>
                      <a:pt x="2527" y="1444"/>
                    </a:cubicBezTo>
                    <a:cubicBezTo>
                      <a:pt x="2536" y="1470"/>
                      <a:pt x="2545" y="1496"/>
                      <a:pt x="2554" y="1521"/>
                    </a:cubicBezTo>
                    <a:cubicBezTo>
                      <a:pt x="2557" y="1529"/>
                      <a:pt x="2561" y="1537"/>
                      <a:pt x="2564" y="1544"/>
                    </a:cubicBezTo>
                    <a:cubicBezTo>
                      <a:pt x="2570" y="1555"/>
                      <a:pt x="2578" y="1553"/>
                      <a:pt x="2584" y="1561"/>
                    </a:cubicBezTo>
                    <a:cubicBezTo>
                      <a:pt x="2591" y="1572"/>
                      <a:pt x="2581" y="1576"/>
                      <a:pt x="2592" y="1587"/>
                    </a:cubicBezTo>
                    <a:cubicBezTo>
                      <a:pt x="2600" y="1593"/>
                      <a:pt x="2596" y="1604"/>
                      <a:pt x="2605" y="1611"/>
                    </a:cubicBezTo>
                    <a:cubicBezTo>
                      <a:pt x="2630" y="1629"/>
                      <a:pt x="2642" y="1693"/>
                      <a:pt x="2645" y="1721"/>
                    </a:cubicBezTo>
                    <a:cubicBezTo>
                      <a:pt x="2648" y="1740"/>
                      <a:pt x="2655" y="1754"/>
                      <a:pt x="2658" y="1767"/>
                    </a:cubicBezTo>
                    <a:cubicBezTo>
                      <a:pt x="2664" y="1786"/>
                      <a:pt x="2664" y="1808"/>
                      <a:pt x="2667" y="1828"/>
                    </a:cubicBezTo>
                    <a:cubicBezTo>
                      <a:pt x="2693" y="1811"/>
                      <a:pt x="2737" y="1794"/>
                      <a:pt x="2756" y="1770"/>
                    </a:cubicBezTo>
                    <a:cubicBezTo>
                      <a:pt x="2783" y="1736"/>
                      <a:pt x="2809" y="1701"/>
                      <a:pt x="2835" y="1667"/>
                    </a:cubicBezTo>
                    <a:cubicBezTo>
                      <a:pt x="2880" y="1608"/>
                      <a:pt x="2869" y="1522"/>
                      <a:pt x="2843" y="1459"/>
                    </a:cubicBezTo>
                    <a:cubicBezTo>
                      <a:pt x="2823" y="1486"/>
                      <a:pt x="2796" y="1517"/>
                      <a:pt x="2793" y="1463"/>
                    </a:cubicBezTo>
                    <a:cubicBezTo>
                      <a:pt x="2767" y="1488"/>
                      <a:pt x="2767" y="1420"/>
                      <a:pt x="2765" y="1409"/>
                    </a:cubicBezTo>
                    <a:cubicBezTo>
                      <a:pt x="2791" y="1401"/>
                      <a:pt x="2803" y="1435"/>
                      <a:pt x="2815" y="1451"/>
                    </a:cubicBezTo>
                    <a:moveTo>
                      <a:pt x="2754" y="1184"/>
                    </a:moveTo>
                    <a:cubicBezTo>
                      <a:pt x="2739" y="1173"/>
                      <a:pt x="2725" y="1162"/>
                      <a:pt x="2710" y="1151"/>
                    </a:cubicBezTo>
                    <a:cubicBezTo>
                      <a:pt x="2700" y="1143"/>
                      <a:pt x="2713" y="1112"/>
                      <a:pt x="2716" y="1102"/>
                    </a:cubicBezTo>
                    <a:cubicBezTo>
                      <a:pt x="2722" y="1083"/>
                      <a:pt x="2698" y="1070"/>
                      <a:pt x="2686" y="1061"/>
                    </a:cubicBezTo>
                    <a:cubicBezTo>
                      <a:pt x="2669" y="1047"/>
                      <a:pt x="2672" y="1030"/>
                      <a:pt x="2681" y="1011"/>
                    </a:cubicBezTo>
                    <a:cubicBezTo>
                      <a:pt x="2695" y="1019"/>
                      <a:pt x="2702" y="1033"/>
                      <a:pt x="2710" y="1047"/>
                    </a:cubicBezTo>
                    <a:cubicBezTo>
                      <a:pt x="2718" y="1061"/>
                      <a:pt x="2740" y="1075"/>
                      <a:pt x="2741" y="1086"/>
                    </a:cubicBezTo>
                    <a:cubicBezTo>
                      <a:pt x="2743" y="1109"/>
                      <a:pt x="2787" y="1172"/>
                      <a:pt x="2754" y="1184"/>
                    </a:cubicBezTo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2" name="Group 18"/>
              <p:cNvGrpSpPr>
                <a:grpSpLocks/>
              </p:cNvGrpSpPr>
              <p:nvPr/>
            </p:nvGrpSpPr>
            <p:grpSpPr bwMode="auto">
              <a:xfrm rot="-3065002">
                <a:off x="596049" y="1250133"/>
                <a:ext cx="1225894" cy="810913"/>
                <a:chOff x="3985" y="1005"/>
                <a:chExt cx="699" cy="4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83" name="Freeform 19"/>
                <p:cNvSpPr>
                  <a:spLocks/>
                </p:cNvSpPr>
                <p:nvPr/>
              </p:nvSpPr>
              <p:spPr bwMode="gray">
                <a:xfrm rot="4359591">
                  <a:off x="3894" y="1137"/>
                  <a:ext cx="393" cy="211"/>
                </a:xfrm>
                <a:custGeom>
                  <a:avLst/>
                  <a:gdLst>
                    <a:gd name="T0" fmla="*/ 335 w 393"/>
                    <a:gd name="T1" fmla="*/ 122 h 211"/>
                    <a:gd name="T2" fmla="*/ 315 w 393"/>
                    <a:gd name="T3" fmla="*/ 139 h 211"/>
                    <a:gd name="T4" fmla="*/ 208 w 393"/>
                    <a:gd name="T5" fmla="*/ 200 h 211"/>
                    <a:gd name="T6" fmla="*/ 124 w 393"/>
                    <a:gd name="T7" fmla="*/ 204 h 211"/>
                    <a:gd name="T8" fmla="*/ 60 w 393"/>
                    <a:gd name="T9" fmla="*/ 178 h 211"/>
                    <a:gd name="T10" fmla="*/ 0 w 393"/>
                    <a:gd name="T11" fmla="*/ 128 h 211"/>
                    <a:gd name="T12" fmla="*/ 70 w 393"/>
                    <a:gd name="T13" fmla="*/ 154 h 211"/>
                    <a:gd name="T14" fmla="*/ 135 w 393"/>
                    <a:gd name="T15" fmla="*/ 134 h 211"/>
                    <a:gd name="T16" fmla="*/ 216 w 393"/>
                    <a:gd name="T17" fmla="*/ 67 h 211"/>
                    <a:gd name="T18" fmla="*/ 228 w 393"/>
                    <a:gd name="T19" fmla="*/ 51 h 211"/>
                    <a:gd name="T20" fmla="*/ 163 w 393"/>
                    <a:gd name="T21" fmla="*/ 9 h 211"/>
                    <a:gd name="T22" fmla="*/ 351 w 393"/>
                    <a:gd name="T23" fmla="*/ 0 h 211"/>
                    <a:gd name="T24" fmla="*/ 393 w 393"/>
                    <a:gd name="T25" fmla="*/ 161 h 211"/>
                    <a:gd name="T26" fmla="*/ 335 w 393"/>
                    <a:gd name="T27" fmla="*/ 122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211"/>
                    <a:gd name="T44" fmla="*/ 393 w 393"/>
                    <a:gd name="T45" fmla="*/ 211 h 2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211">
                      <a:moveTo>
                        <a:pt x="335" y="122"/>
                      </a:moveTo>
                      <a:lnTo>
                        <a:pt x="315" y="139"/>
                      </a:lnTo>
                      <a:cubicBezTo>
                        <a:pt x="294" y="152"/>
                        <a:pt x="240" y="189"/>
                        <a:pt x="208" y="200"/>
                      </a:cubicBezTo>
                      <a:cubicBezTo>
                        <a:pt x="176" y="211"/>
                        <a:pt x="149" y="208"/>
                        <a:pt x="124" y="204"/>
                      </a:cubicBezTo>
                      <a:cubicBezTo>
                        <a:pt x="99" y="200"/>
                        <a:pt x="81" y="191"/>
                        <a:pt x="60" y="178"/>
                      </a:cubicBezTo>
                      <a:lnTo>
                        <a:pt x="0" y="128"/>
                      </a:lnTo>
                      <a:cubicBezTo>
                        <a:pt x="2" y="124"/>
                        <a:pt x="48" y="153"/>
                        <a:pt x="70" y="154"/>
                      </a:cubicBezTo>
                      <a:cubicBezTo>
                        <a:pt x="92" y="155"/>
                        <a:pt x="111" y="148"/>
                        <a:pt x="135" y="134"/>
                      </a:cubicBezTo>
                      <a:cubicBezTo>
                        <a:pt x="159" y="120"/>
                        <a:pt x="201" y="81"/>
                        <a:pt x="216" y="67"/>
                      </a:cubicBezTo>
                      <a:lnTo>
                        <a:pt x="228" y="51"/>
                      </a:lnTo>
                      <a:lnTo>
                        <a:pt x="163" y="9"/>
                      </a:lnTo>
                      <a:lnTo>
                        <a:pt x="351" y="0"/>
                      </a:lnTo>
                      <a:lnTo>
                        <a:pt x="393" y="161"/>
                      </a:lnTo>
                      <a:lnTo>
                        <a:pt x="335" y="1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Freeform 20"/>
                <p:cNvSpPr>
                  <a:spLocks/>
                </p:cNvSpPr>
                <p:nvPr/>
              </p:nvSpPr>
              <p:spPr bwMode="gray">
                <a:xfrm rot="-5540409">
                  <a:off x="4382" y="1096"/>
                  <a:ext cx="393" cy="211"/>
                </a:xfrm>
                <a:custGeom>
                  <a:avLst/>
                  <a:gdLst>
                    <a:gd name="T0" fmla="*/ 335 w 393"/>
                    <a:gd name="T1" fmla="*/ 122 h 211"/>
                    <a:gd name="T2" fmla="*/ 315 w 393"/>
                    <a:gd name="T3" fmla="*/ 139 h 211"/>
                    <a:gd name="T4" fmla="*/ 208 w 393"/>
                    <a:gd name="T5" fmla="*/ 200 h 211"/>
                    <a:gd name="T6" fmla="*/ 124 w 393"/>
                    <a:gd name="T7" fmla="*/ 204 h 211"/>
                    <a:gd name="T8" fmla="*/ 60 w 393"/>
                    <a:gd name="T9" fmla="*/ 178 h 211"/>
                    <a:gd name="T10" fmla="*/ 0 w 393"/>
                    <a:gd name="T11" fmla="*/ 128 h 211"/>
                    <a:gd name="T12" fmla="*/ 70 w 393"/>
                    <a:gd name="T13" fmla="*/ 154 h 211"/>
                    <a:gd name="T14" fmla="*/ 135 w 393"/>
                    <a:gd name="T15" fmla="*/ 134 h 211"/>
                    <a:gd name="T16" fmla="*/ 216 w 393"/>
                    <a:gd name="T17" fmla="*/ 67 h 211"/>
                    <a:gd name="T18" fmla="*/ 228 w 393"/>
                    <a:gd name="T19" fmla="*/ 51 h 211"/>
                    <a:gd name="T20" fmla="*/ 163 w 393"/>
                    <a:gd name="T21" fmla="*/ 9 h 211"/>
                    <a:gd name="T22" fmla="*/ 351 w 393"/>
                    <a:gd name="T23" fmla="*/ 0 h 211"/>
                    <a:gd name="T24" fmla="*/ 393 w 393"/>
                    <a:gd name="T25" fmla="*/ 161 h 211"/>
                    <a:gd name="T26" fmla="*/ 335 w 393"/>
                    <a:gd name="T27" fmla="*/ 122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211"/>
                    <a:gd name="T44" fmla="*/ 393 w 393"/>
                    <a:gd name="T45" fmla="*/ 211 h 2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211">
                      <a:moveTo>
                        <a:pt x="335" y="122"/>
                      </a:moveTo>
                      <a:lnTo>
                        <a:pt x="315" y="139"/>
                      </a:lnTo>
                      <a:cubicBezTo>
                        <a:pt x="294" y="152"/>
                        <a:pt x="240" y="189"/>
                        <a:pt x="208" y="200"/>
                      </a:cubicBezTo>
                      <a:cubicBezTo>
                        <a:pt x="176" y="211"/>
                        <a:pt x="149" y="208"/>
                        <a:pt x="124" y="204"/>
                      </a:cubicBezTo>
                      <a:cubicBezTo>
                        <a:pt x="99" y="200"/>
                        <a:pt x="81" y="191"/>
                        <a:pt x="60" y="178"/>
                      </a:cubicBezTo>
                      <a:lnTo>
                        <a:pt x="0" y="128"/>
                      </a:lnTo>
                      <a:cubicBezTo>
                        <a:pt x="2" y="124"/>
                        <a:pt x="48" y="153"/>
                        <a:pt x="70" y="154"/>
                      </a:cubicBezTo>
                      <a:cubicBezTo>
                        <a:pt x="92" y="155"/>
                        <a:pt x="111" y="148"/>
                        <a:pt x="135" y="134"/>
                      </a:cubicBezTo>
                      <a:cubicBezTo>
                        <a:pt x="159" y="120"/>
                        <a:pt x="201" y="81"/>
                        <a:pt x="216" y="67"/>
                      </a:cubicBezTo>
                      <a:lnTo>
                        <a:pt x="228" y="51"/>
                      </a:lnTo>
                      <a:lnTo>
                        <a:pt x="163" y="9"/>
                      </a:lnTo>
                      <a:lnTo>
                        <a:pt x="351" y="0"/>
                      </a:lnTo>
                      <a:lnTo>
                        <a:pt x="393" y="161"/>
                      </a:lnTo>
                      <a:lnTo>
                        <a:pt x="335" y="1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5" name="CasellaDiTesto 84"/>
            <p:cNvSpPr txBox="1"/>
            <p:nvPr/>
          </p:nvSpPr>
          <p:spPr>
            <a:xfrm>
              <a:off x="2699188" y="1412776"/>
              <a:ext cx="864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Data            </a:t>
              </a:r>
              <a:r>
                <a:rPr lang="it-IT" sz="1200" dirty="0" smtClean="0">
                  <a:solidFill>
                    <a:schemeClr val="bg1"/>
                  </a:solidFill>
                </a:rPr>
                <a:t>.</a:t>
              </a:r>
              <a:r>
                <a:rPr lang="it-IT" sz="1200" dirty="0" smtClean="0"/>
                <a:t>  Center</a:t>
              </a:r>
              <a:endParaRPr lang="it-IT" sz="1200" dirty="0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6888916" y="4437112"/>
            <a:ext cx="2003564" cy="2198193"/>
            <a:chOff x="6888916" y="4437112"/>
            <a:chExt cx="2003564" cy="2198193"/>
          </a:xfrm>
        </p:grpSpPr>
        <p:sp>
          <p:nvSpPr>
            <p:cNvPr id="96" name="Freeform 433"/>
            <p:cNvSpPr>
              <a:spLocks/>
            </p:cNvSpPr>
            <p:nvPr/>
          </p:nvSpPr>
          <p:spPr bwMode="auto">
            <a:xfrm>
              <a:off x="7030404" y="5273689"/>
              <a:ext cx="1643544" cy="589968"/>
            </a:xfrm>
            <a:custGeom>
              <a:avLst/>
              <a:gdLst/>
              <a:ahLst/>
              <a:cxnLst>
                <a:cxn ang="0">
                  <a:pos x="1256" y="221"/>
                </a:cxn>
                <a:cxn ang="0">
                  <a:pos x="1247" y="182"/>
                </a:cxn>
                <a:cxn ang="0">
                  <a:pos x="1211" y="142"/>
                </a:cxn>
                <a:cxn ang="0">
                  <a:pos x="1156" y="121"/>
                </a:cxn>
                <a:cxn ang="0">
                  <a:pos x="1106" y="121"/>
                </a:cxn>
                <a:cxn ang="0">
                  <a:pos x="1074" y="110"/>
                </a:cxn>
                <a:cxn ang="0">
                  <a:pos x="1001" y="52"/>
                </a:cxn>
                <a:cxn ang="0">
                  <a:pos x="955" y="46"/>
                </a:cxn>
                <a:cxn ang="0">
                  <a:pos x="862" y="21"/>
                </a:cxn>
                <a:cxn ang="0">
                  <a:pos x="806" y="30"/>
                </a:cxn>
                <a:cxn ang="0">
                  <a:pos x="748" y="4"/>
                </a:cxn>
                <a:cxn ang="0">
                  <a:pos x="685" y="1"/>
                </a:cxn>
                <a:cxn ang="0">
                  <a:pos x="594" y="39"/>
                </a:cxn>
                <a:cxn ang="0">
                  <a:pos x="546" y="46"/>
                </a:cxn>
                <a:cxn ang="0">
                  <a:pos x="470" y="22"/>
                </a:cxn>
                <a:cxn ang="0">
                  <a:pos x="406" y="27"/>
                </a:cxn>
                <a:cxn ang="0">
                  <a:pos x="342" y="58"/>
                </a:cxn>
                <a:cxn ang="0">
                  <a:pos x="303" y="110"/>
                </a:cxn>
                <a:cxn ang="0">
                  <a:pos x="297" y="164"/>
                </a:cxn>
                <a:cxn ang="0">
                  <a:pos x="251" y="179"/>
                </a:cxn>
                <a:cxn ang="0">
                  <a:pos x="193" y="173"/>
                </a:cxn>
                <a:cxn ang="0">
                  <a:pos x="129" y="207"/>
                </a:cxn>
                <a:cxn ang="0">
                  <a:pos x="96" y="230"/>
                </a:cxn>
                <a:cxn ang="0">
                  <a:pos x="29" y="252"/>
                </a:cxn>
                <a:cxn ang="0">
                  <a:pos x="0" y="298"/>
                </a:cxn>
                <a:cxn ang="0">
                  <a:pos x="5" y="330"/>
                </a:cxn>
                <a:cxn ang="0">
                  <a:pos x="58" y="379"/>
                </a:cxn>
                <a:cxn ang="0">
                  <a:pos x="120" y="382"/>
                </a:cxn>
                <a:cxn ang="0">
                  <a:pos x="133" y="418"/>
                </a:cxn>
                <a:cxn ang="0">
                  <a:pos x="169" y="454"/>
                </a:cxn>
                <a:cxn ang="0">
                  <a:pos x="223" y="473"/>
                </a:cxn>
                <a:cxn ang="0">
                  <a:pos x="273" y="473"/>
                </a:cxn>
                <a:cxn ang="0">
                  <a:pos x="331" y="448"/>
                </a:cxn>
                <a:cxn ang="0">
                  <a:pos x="372" y="463"/>
                </a:cxn>
                <a:cxn ang="0">
                  <a:pos x="439" y="477"/>
                </a:cxn>
                <a:cxn ang="0">
                  <a:pos x="493" y="469"/>
                </a:cxn>
                <a:cxn ang="0">
                  <a:pos x="536" y="442"/>
                </a:cxn>
                <a:cxn ang="0">
                  <a:pos x="573" y="449"/>
                </a:cxn>
                <a:cxn ang="0">
                  <a:pos x="637" y="472"/>
                </a:cxn>
                <a:cxn ang="0">
                  <a:pos x="709" y="469"/>
                </a:cxn>
                <a:cxn ang="0">
                  <a:pos x="783" y="472"/>
                </a:cxn>
                <a:cxn ang="0">
                  <a:pos x="849" y="476"/>
                </a:cxn>
                <a:cxn ang="0">
                  <a:pos x="892" y="488"/>
                </a:cxn>
                <a:cxn ang="0">
                  <a:pos x="958" y="512"/>
                </a:cxn>
                <a:cxn ang="0">
                  <a:pos x="1028" y="503"/>
                </a:cxn>
                <a:cxn ang="0">
                  <a:pos x="1089" y="451"/>
                </a:cxn>
                <a:cxn ang="0">
                  <a:pos x="1138" y="446"/>
                </a:cxn>
                <a:cxn ang="0">
                  <a:pos x="1210" y="400"/>
                </a:cxn>
                <a:cxn ang="0">
                  <a:pos x="1256" y="392"/>
                </a:cxn>
                <a:cxn ang="0">
                  <a:pos x="1335" y="358"/>
                </a:cxn>
                <a:cxn ang="0">
                  <a:pos x="1352" y="315"/>
                </a:cxn>
                <a:cxn ang="0">
                  <a:pos x="1344" y="285"/>
                </a:cxn>
                <a:cxn ang="0">
                  <a:pos x="1276" y="239"/>
                </a:cxn>
              </a:cxnLst>
              <a:rect l="0" t="0" r="r" b="b"/>
              <a:pathLst>
                <a:path w="1352" h="513">
                  <a:moveTo>
                    <a:pt x="1256" y="237"/>
                  </a:moveTo>
                  <a:lnTo>
                    <a:pt x="1256" y="237"/>
                  </a:lnTo>
                  <a:lnTo>
                    <a:pt x="1255" y="237"/>
                  </a:lnTo>
                  <a:lnTo>
                    <a:pt x="1255" y="237"/>
                  </a:lnTo>
                  <a:lnTo>
                    <a:pt x="1256" y="221"/>
                  </a:lnTo>
                  <a:lnTo>
                    <a:pt x="1256" y="221"/>
                  </a:lnTo>
                  <a:lnTo>
                    <a:pt x="1256" y="210"/>
                  </a:lnTo>
                  <a:lnTo>
                    <a:pt x="1255" y="201"/>
                  </a:lnTo>
                  <a:lnTo>
                    <a:pt x="1252" y="191"/>
                  </a:lnTo>
                  <a:lnTo>
                    <a:pt x="1247" y="182"/>
                  </a:lnTo>
                  <a:lnTo>
                    <a:pt x="1241" y="173"/>
                  </a:lnTo>
                  <a:lnTo>
                    <a:pt x="1235" y="164"/>
                  </a:lnTo>
                  <a:lnTo>
                    <a:pt x="1228" y="157"/>
                  </a:lnTo>
                  <a:lnTo>
                    <a:pt x="1220" y="149"/>
                  </a:lnTo>
                  <a:lnTo>
                    <a:pt x="1211" y="142"/>
                  </a:lnTo>
                  <a:lnTo>
                    <a:pt x="1201" y="136"/>
                  </a:lnTo>
                  <a:lnTo>
                    <a:pt x="1191" y="131"/>
                  </a:lnTo>
                  <a:lnTo>
                    <a:pt x="1180" y="127"/>
                  </a:lnTo>
                  <a:lnTo>
                    <a:pt x="1168" y="124"/>
                  </a:lnTo>
                  <a:lnTo>
                    <a:pt x="1156" y="121"/>
                  </a:lnTo>
                  <a:lnTo>
                    <a:pt x="1143" y="119"/>
                  </a:lnTo>
                  <a:lnTo>
                    <a:pt x="1131" y="119"/>
                  </a:lnTo>
                  <a:lnTo>
                    <a:pt x="1131" y="119"/>
                  </a:lnTo>
                  <a:lnTo>
                    <a:pt x="1117" y="119"/>
                  </a:lnTo>
                  <a:lnTo>
                    <a:pt x="1106" y="121"/>
                  </a:lnTo>
                  <a:lnTo>
                    <a:pt x="1092" y="124"/>
                  </a:lnTo>
                  <a:lnTo>
                    <a:pt x="1082" y="127"/>
                  </a:lnTo>
                  <a:lnTo>
                    <a:pt x="1082" y="127"/>
                  </a:lnTo>
                  <a:lnTo>
                    <a:pt x="1079" y="118"/>
                  </a:lnTo>
                  <a:lnTo>
                    <a:pt x="1074" y="110"/>
                  </a:lnTo>
                  <a:lnTo>
                    <a:pt x="1065" y="94"/>
                  </a:lnTo>
                  <a:lnTo>
                    <a:pt x="1053" y="81"/>
                  </a:lnTo>
                  <a:lnTo>
                    <a:pt x="1037" y="69"/>
                  </a:lnTo>
                  <a:lnTo>
                    <a:pt x="1021" y="60"/>
                  </a:lnTo>
                  <a:lnTo>
                    <a:pt x="1001" y="52"/>
                  </a:lnTo>
                  <a:lnTo>
                    <a:pt x="980" y="48"/>
                  </a:lnTo>
                  <a:lnTo>
                    <a:pt x="958" y="46"/>
                  </a:lnTo>
                  <a:lnTo>
                    <a:pt x="958" y="46"/>
                  </a:lnTo>
                  <a:lnTo>
                    <a:pt x="955" y="46"/>
                  </a:lnTo>
                  <a:lnTo>
                    <a:pt x="955" y="46"/>
                  </a:lnTo>
                  <a:lnTo>
                    <a:pt x="934" y="36"/>
                  </a:lnTo>
                  <a:lnTo>
                    <a:pt x="912" y="28"/>
                  </a:lnTo>
                  <a:lnTo>
                    <a:pt x="888" y="24"/>
                  </a:lnTo>
                  <a:lnTo>
                    <a:pt x="862" y="21"/>
                  </a:lnTo>
                  <a:lnTo>
                    <a:pt x="862" y="21"/>
                  </a:lnTo>
                  <a:lnTo>
                    <a:pt x="848" y="22"/>
                  </a:lnTo>
                  <a:lnTo>
                    <a:pt x="833" y="24"/>
                  </a:lnTo>
                  <a:lnTo>
                    <a:pt x="819" y="27"/>
                  </a:lnTo>
                  <a:lnTo>
                    <a:pt x="806" y="30"/>
                  </a:lnTo>
                  <a:lnTo>
                    <a:pt x="806" y="30"/>
                  </a:lnTo>
                  <a:lnTo>
                    <a:pt x="795" y="24"/>
                  </a:lnTo>
                  <a:lnTo>
                    <a:pt x="785" y="18"/>
                  </a:lnTo>
                  <a:lnTo>
                    <a:pt x="773" y="12"/>
                  </a:lnTo>
                  <a:lnTo>
                    <a:pt x="760" y="7"/>
                  </a:lnTo>
                  <a:lnTo>
                    <a:pt x="748" y="4"/>
                  </a:lnTo>
                  <a:lnTo>
                    <a:pt x="734" y="1"/>
                  </a:lnTo>
                  <a:lnTo>
                    <a:pt x="719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685" y="1"/>
                  </a:lnTo>
                  <a:lnTo>
                    <a:pt x="664" y="4"/>
                  </a:lnTo>
                  <a:lnTo>
                    <a:pt x="645" y="10"/>
                  </a:lnTo>
                  <a:lnTo>
                    <a:pt x="625" y="18"/>
                  </a:lnTo>
                  <a:lnTo>
                    <a:pt x="609" y="27"/>
                  </a:lnTo>
                  <a:lnTo>
                    <a:pt x="594" y="39"/>
                  </a:lnTo>
                  <a:lnTo>
                    <a:pt x="581" y="51"/>
                  </a:lnTo>
                  <a:lnTo>
                    <a:pt x="570" y="64"/>
                  </a:lnTo>
                  <a:lnTo>
                    <a:pt x="570" y="64"/>
                  </a:lnTo>
                  <a:lnTo>
                    <a:pt x="558" y="55"/>
                  </a:lnTo>
                  <a:lnTo>
                    <a:pt x="546" y="46"/>
                  </a:lnTo>
                  <a:lnTo>
                    <a:pt x="533" y="39"/>
                  </a:lnTo>
                  <a:lnTo>
                    <a:pt x="518" y="33"/>
                  </a:lnTo>
                  <a:lnTo>
                    <a:pt x="503" y="28"/>
                  </a:lnTo>
                  <a:lnTo>
                    <a:pt x="487" y="24"/>
                  </a:lnTo>
                  <a:lnTo>
                    <a:pt x="470" y="22"/>
                  </a:lnTo>
                  <a:lnTo>
                    <a:pt x="452" y="21"/>
                  </a:lnTo>
                  <a:lnTo>
                    <a:pt x="452" y="21"/>
                  </a:lnTo>
                  <a:lnTo>
                    <a:pt x="436" y="22"/>
                  </a:lnTo>
                  <a:lnTo>
                    <a:pt x="421" y="24"/>
                  </a:lnTo>
                  <a:lnTo>
                    <a:pt x="406" y="27"/>
                  </a:lnTo>
                  <a:lnTo>
                    <a:pt x="391" y="31"/>
                  </a:lnTo>
                  <a:lnTo>
                    <a:pt x="378" y="37"/>
                  </a:lnTo>
                  <a:lnTo>
                    <a:pt x="366" y="43"/>
                  </a:lnTo>
                  <a:lnTo>
                    <a:pt x="352" y="51"/>
                  </a:lnTo>
                  <a:lnTo>
                    <a:pt x="342" y="58"/>
                  </a:lnTo>
                  <a:lnTo>
                    <a:pt x="331" y="67"/>
                  </a:lnTo>
                  <a:lnTo>
                    <a:pt x="322" y="78"/>
                  </a:lnTo>
                  <a:lnTo>
                    <a:pt x="315" y="88"/>
                  </a:lnTo>
                  <a:lnTo>
                    <a:pt x="309" y="98"/>
                  </a:lnTo>
                  <a:lnTo>
                    <a:pt x="303" y="110"/>
                  </a:lnTo>
                  <a:lnTo>
                    <a:pt x="299" y="124"/>
                  </a:lnTo>
                  <a:lnTo>
                    <a:pt x="297" y="136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79" y="175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51" y="179"/>
                  </a:lnTo>
                  <a:lnTo>
                    <a:pt x="237" y="176"/>
                  </a:lnTo>
                  <a:lnTo>
                    <a:pt x="224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193" y="173"/>
                  </a:lnTo>
                  <a:lnTo>
                    <a:pt x="176" y="176"/>
                  </a:lnTo>
                  <a:lnTo>
                    <a:pt x="163" y="182"/>
                  </a:lnTo>
                  <a:lnTo>
                    <a:pt x="149" y="189"/>
                  </a:lnTo>
                  <a:lnTo>
                    <a:pt x="138" y="197"/>
                  </a:lnTo>
                  <a:lnTo>
                    <a:pt x="129" y="207"/>
                  </a:lnTo>
                  <a:lnTo>
                    <a:pt x="121" y="219"/>
                  </a:lnTo>
                  <a:lnTo>
                    <a:pt x="117" y="231"/>
                  </a:lnTo>
                  <a:lnTo>
                    <a:pt x="117" y="231"/>
                  </a:lnTo>
                  <a:lnTo>
                    <a:pt x="106" y="230"/>
                  </a:lnTo>
                  <a:lnTo>
                    <a:pt x="96" y="230"/>
                  </a:lnTo>
                  <a:lnTo>
                    <a:pt x="96" y="230"/>
                  </a:lnTo>
                  <a:lnTo>
                    <a:pt x="76" y="231"/>
                  </a:lnTo>
                  <a:lnTo>
                    <a:pt x="58" y="236"/>
                  </a:lnTo>
                  <a:lnTo>
                    <a:pt x="42" y="243"/>
                  </a:lnTo>
                  <a:lnTo>
                    <a:pt x="29" y="252"/>
                  </a:lnTo>
                  <a:lnTo>
                    <a:pt x="17" y="264"/>
                  </a:lnTo>
                  <a:lnTo>
                    <a:pt x="8" y="278"/>
                  </a:lnTo>
                  <a:lnTo>
                    <a:pt x="5" y="283"/>
                  </a:lnTo>
                  <a:lnTo>
                    <a:pt x="2" y="291"/>
                  </a:lnTo>
                  <a:lnTo>
                    <a:pt x="0" y="298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15"/>
                  </a:lnTo>
                  <a:lnTo>
                    <a:pt x="2" y="322"/>
                  </a:lnTo>
                  <a:lnTo>
                    <a:pt x="5" y="330"/>
                  </a:lnTo>
                  <a:lnTo>
                    <a:pt x="8" y="337"/>
                  </a:lnTo>
                  <a:lnTo>
                    <a:pt x="17" y="351"/>
                  </a:lnTo>
                  <a:lnTo>
                    <a:pt x="29" y="361"/>
                  </a:lnTo>
                  <a:lnTo>
                    <a:pt x="42" y="372"/>
                  </a:lnTo>
                  <a:lnTo>
                    <a:pt x="58" y="379"/>
                  </a:lnTo>
                  <a:lnTo>
                    <a:pt x="76" y="38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108" y="383"/>
                  </a:lnTo>
                  <a:lnTo>
                    <a:pt x="120" y="382"/>
                  </a:lnTo>
                  <a:lnTo>
                    <a:pt x="120" y="382"/>
                  </a:lnTo>
                  <a:lnTo>
                    <a:pt x="123" y="391"/>
                  </a:lnTo>
                  <a:lnTo>
                    <a:pt x="124" y="401"/>
                  </a:lnTo>
                  <a:lnTo>
                    <a:pt x="129" y="410"/>
                  </a:lnTo>
                  <a:lnTo>
                    <a:pt x="133" y="418"/>
                  </a:lnTo>
                  <a:lnTo>
                    <a:pt x="139" y="427"/>
                  </a:lnTo>
                  <a:lnTo>
                    <a:pt x="145" y="434"/>
                  </a:lnTo>
                  <a:lnTo>
                    <a:pt x="152" y="442"/>
                  </a:lnTo>
                  <a:lnTo>
                    <a:pt x="161" y="448"/>
                  </a:lnTo>
                  <a:lnTo>
                    <a:pt x="169" y="454"/>
                  </a:lnTo>
                  <a:lnTo>
                    <a:pt x="179" y="460"/>
                  </a:lnTo>
                  <a:lnTo>
                    <a:pt x="188" y="464"/>
                  </a:lnTo>
                  <a:lnTo>
                    <a:pt x="200" y="469"/>
                  </a:lnTo>
                  <a:lnTo>
                    <a:pt x="211" y="472"/>
                  </a:lnTo>
                  <a:lnTo>
                    <a:pt x="223" y="473"/>
                  </a:lnTo>
                  <a:lnTo>
                    <a:pt x="234" y="474"/>
                  </a:lnTo>
                  <a:lnTo>
                    <a:pt x="246" y="474"/>
                  </a:lnTo>
                  <a:lnTo>
                    <a:pt x="246" y="474"/>
                  </a:lnTo>
                  <a:lnTo>
                    <a:pt x="260" y="474"/>
                  </a:lnTo>
                  <a:lnTo>
                    <a:pt x="273" y="473"/>
                  </a:lnTo>
                  <a:lnTo>
                    <a:pt x="287" y="470"/>
                  </a:lnTo>
                  <a:lnTo>
                    <a:pt x="299" y="466"/>
                  </a:lnTo>
                  <a:lnTo>
                    <a:pt x="311" y="461"/>
                  </a:lnTo>
                  <a:lnTo>
                    <a:pt x="322" y="455"/>
                  </a:lnTo>
                  <a:lnTo>
                    <a:pt x="331" y="448"/>
                  </a:lnTo>
                  <a:lnTo>
                    <a:pt x="340" y="440"/>
                  </a:lnTo>
                  <a:lnTo>
                    <a:pt x="340" y="440"/>
                  </a:lnTo>
                  <a:lnTo>
                    <a:pt x="351" y="448"/>
                  </a:lnTo>
                  <a:lnTo>
                    <a:pt x="361" y="455"/>
                  </a:lnTo>
                  <a:lnTo>
                    <a:pt x="372" y="463"/>
                  </a:lnTo>
                  <a:lnTo>
                    <a:pt x="384" y="467"/>
                  </a:lnTo>
                  <a:lnTo>
                    <a:pt x="397" y="472"/>
                  </a:lnTo>
                  <a:lnTo>
                    <a:pt x="410" y="474"/>
                  </a:lnTo>
                  <a:lnTo>
                    <a:pt x="424" y="477"/>
                  </a:lnTo>
                  <a:lnTo>
                    <a:pt x="439" y="477"/>
                  </a:lnTo>
                  <a:lnTo>
                    <a:pt x="439" y="477"/>
                  </a:lnTo>
                  <a:lnTo>
                    <a:pt x="454" y="477"/>
                  </a:lnTo>
                  <a:lnTo>
                    <a:pt x="467" y="474"/>
                  </a:lnTo>
                  <a:lnTo>
                    <a:pt x="481" y="472"/>
                  </a:lnTo>
                  <a:lnTo>
                    <a:pt x="493" y="469"/>
                  </a:lnTo>
                  <a:lnTo>
                    <a:pt x="504" y="463"/>
                  </a:lnTo>
                  <a:lnTo>
                    <a:pt x="516" y="457"/>
                  </a:lnTo>
                  <a:lnTo>
                    <a:pt x="525" y="449"/>
                  </a:lnTo>
                  <a:lnTo>
                    <a:pt x="536" y="442"/>
                  </a:lnTo>
                  <a:lnTo>
                    <a:pt x="536" y="442"/>
                  </a:lnTo>
                  <a:lnTo>
                    <a:pt x="549" y="442"/>
                  </a:lnTo>
                  <a:lnTo>
                    <a:pt x="549" y="442"/>
                  </a:lnTo>
                  <a:lnTo>
                    <a:pt x="563" y="442"/>
                  </a:lnTo>
                  <a:lnTo>
                    <a:pt x="563" y="442"/>
                  </a:lnTo>
                  <a:lnTo>
                    <a:pt x="573" y="449"/>
                  </a:lnTo>
                  <a:lnTo>
                    <a:pt x="585" y="455"/>
                  </a:lnTo>
                  <a:lnTo>
                    <a:pt x="597" y="460"/>
                  </a:lnTo>
                  <a:lnTo>
                    <a:pt x="610" y="464"/>
                  </a:lnTo>
                  <a:lnTo>
                    <a:pt x="624" y="469"/>
                  </a:lnTo>
                  <a:lnTo>
                    <a:pt x="637" y="472"/>
                  </a:lnTo>
                  <a:lnTo>
                    <a:pt x="652" y="473"/>
                  </a:lnTo>
                  <a:lnTo>
                    <a:pt x="666" y="473"/>
                  </a:lnTo>
                  <a:lnTo>
                    <a:pt x="666" y="473"/>
                  </a:lnTo>
                  <a:lnTo>
                    <a:pt x="688" y="472"/>
                  </a:lnTo>
                  <a:lnTo>
                    <a:pt x="709" y="469"/>
                  </a:lnTo>
                  <a:lnTo>
                    <a:pt x="728" y="463"/>
                  </a:lnTo>
                  <a:lnTo>
                    <a:pt x="746" y="455"/>
                  </a:lnTo>
                  <a:lnTo>
                    <a:pt x="746" y="455"/>
                  </a:lnTo>
                  <a:lnTo>
                    <a:pt x="764" y="464"/>
                  </a:lnTo>
                  <a:lnTo>
                    <a:pt x="783" y="472"/>
                  </a:lnTo>
                  <a:lnTo>
                    <a:pt x="804" y="476"/>
                  </a:lnTo>
                  <a:lnTo>
                    <a:pt x="825" y="477"/>
                  </a:lnTo>
                  <a:lnTo>
                    <a:pt x="825" y="477"/>
                  </a:lnTo>
                  <a:lnTo>
                    <a:pt x="839" y="477"/>
                  </a:lnTo>
                  <a:lnTo>
                    <a:pt x="849" y="476"/>
                  </a:lnTo>
                  <a:lnTo>
                    <a:pt x="861" y="473"/>
                  </a:lnTo>
                  <a:lnTo>
                    <a:pt x="871" y="470"/>
                  </a:lnTo>
                  <a:lnTo>
                    <a:pt x="871" y="470"/>
                  </a:lnTo>
                  <a:lnTo>
                    <a:pt x="882" y="479"/>
                  </a:lnTo>
                  <a:lnTo>
                    <a:pt x="892" y="488"/>
                  </a:lnTo>
                  <a:lnTo>
                    <a:pt x="903" y="495"/>
                  </a:lnTo>
                  <a:lnTo>
                    <a:pt x="916" y="501"/>
                  </a:lnTo>
                  <a:lnTo>
                    <a:pt x="930" y="506"/>
                  </a:lnTo>
                  <a:lnTo>
                    <a:pt x="943" y="510"/>
                  </a:lnTo>
                  <a:lnTo>
                    <a:pt x="958" y="512"/>
                  </a:lnTo>
                  <a:lnTo>
                    <a:pt x="974" y="513"/>
                  </a:lnTo>
                  <a:lnTo>
                    <a:pt x="974" y="513"/>
                  </a:lnTo>
                  <a:lnTo>
                    <a:pt x="994" y="512"/>
                  </a:lnTo>
                  <a:lnTo>
                    <a:pt x="1012" y="509"/>
                  </a:lnTo>
                  <a:lnTo>
                    <a:pt x="1028" y="503"/>
                  </a:lnTo>
                  <a:lnTo>
                    <a:pt x="1044" y="495"/>
                  </a:lnTo>
                  <a:lnTo>
                    <a:pt x="1058" y="486"/>
                  </a:lnTo>
                  <a:lnTo>
                    <a:pt x="1071" y="476"/>
                  </a:lnTo>
                  <a:lnTo>
                    <a:pt x="1082" y="464"/>
                  </a:lnTo>
                  <a:lnTo>
                    <a:pt x="1089" y="451"/>
                  </a:lnTo>
                  <a:lnTo>
                    <a:pt x="1089" y="451"/>
                  </a:lnTo>
                  <a:lnTo>
                    <a:pt x="1101" y="452"/>
                  </a:lnTo>
                  <a:lnTo>
                    <a:pt x="1101" y="452"/>
                  </a:lnTo>
                  <a:lnTo>
                    <a:pt x="1120" y="451"/>
                  </a:lnTo>
                  <a:lnTo>
                    <a:pt x="1138" y="446"/>
                  </a:lnTo>
                  <a:lnTo>
                    <a:pt x="1156" y="440"/>
                  </a:lnTo>
                  <a:lnTo>
                    <a:pt x="1173" y="433"/>
                  </a:lnTo>
                  <a:lnTo>
                    <a:pt x="1188" y="424"/>
                  </a:lnTo>
                  <a:lnTo>
                    <a:pt x="1200" y="412"/>
                  </a:lnTo>
                  <a:lnTo>
                    <a:pt x="1210" y="400"/>
                  </a:lnTo>
                  <a:lnTo>
                    <a:pt x="1219" y="385"/>
                  </a:lnTo>
                  <a:lnTo>
                    <a:pt x="1219" y="385"/>
                  </a:lnTo>
                  <a:lnTo>
                    <a:pt x="1237" y="391"/>
                  </a:lnTo>
                  <a:lnTo>
                    <a:pt x="1256" y="392"/>
                  </a:lnTo>
                  <a:lnTo>
                    <a:pt x="1256" y="392"/>
                  </a:lnTo>
                  <a:lnTo>
                    <a:pt x="1276" y="391"/>
                  </a:lnTo>
                  <a:lnTo>
                    <a:pt x="1294" y="386"/>
                  </a:lnTo>
                  <a:lnTo>
                    <a:pt x="1310" y="379"/>
                  </a:lnTo>
                  <a:lnTo>
                    <a:pt x="1325" y="370"/>
                  </a:lnTo>
                  <a:lnTo>
                    <a:pt x="1335" y="358"/>
                  </a:lnTo>
                  <a:lnTo>
                    <a:pt x="1344" y="345"/>
                  </a:lnTo>
                  <a:lnTo>
                    <a:pt x="1349" y="337"/>
                  </a:lnTo>
                  <a:lnTo>
                    <a:pt x="1350" y="330"/>
                  </a:lnTo>
                  <a:lnTo>
                    <a:pt x="1352" y="322"/>
                  </a:lnTo>
                  <a:lnTo>
                    <a:pt x="1352" y="315"/>
                  </a:lnTo>
                  <a:lnTo>
                    <a:pt x="1352" y="315"/>
                  </a:lnTo>
                  <a:lnTo>
                    <a:pt x="1352" y="307"/>
                  </a:lnTo>
                  <a:lnTo>
                    <a:pt x="1350" y="298"/>
                  </a:lnTo>
                  <a:lnTo>
                    <a:pt x="1349" y="291"/>
                  </a:lnTo>
                  <a:lnTo>
                    <a:pt x="1344" y="285"/>
                  </a:lnTo>
                  <a:lnTo>
                    <a:pt x="1335" y="272"/>
                  </a:lnTo>
                  <a:lnTo>
                    <a:pt x="1325" y="260"/>
                  </a:lnTo>
                  <a:lnTo>
                    <a:pt x="1310" y="251"/>
                  </a:lnTo>
                  <a:lnTo>
                    <a:pt x="1294" y="243"/>
                  </a:lnTo>
                  <a:lnTo>
                    <a:pt x="1276" y="239"/>
                  </a:lnTo>
                  <a:lnTo>
                    <a:pt x="1256" y="237"/>
                  </a:lnTo>
                  <a:lnTo>
                    <a:pt x="1256" y="237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7494286" y="5379617"/>
              <a:ext cx="70051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973138">
                <a:buSzTx/>
              </a:pPr>
              <a:r>
                <a:rPr lang="en-AU" sz="2100" dirty="0" smtClean="0">
                  <a:solidFill>
                    <a:srgbClr val="C00000"/>
                  </a:solidFill>
                </a:rPr>
                <a:t>Cloud</a:t>
              </a:r>
              <a:endParaRPr lang="en-AU" sz="2100" dirty="0">
                <a:solidFill>
                  <a:srgbClr val="C00000"/>
                </a:solidFill>
              </a:endParaRPr>
            </a:p>
          </p:txBody>
        </p:sp>
        <p:grpSp>
          <p:nvGrpSpPr>
            <p:cNvPr id="99" name="Group 37"/>
            <p:cNvGrpSpPr>
              <a:grpSpLocks noChangeAspect="1"/>
            </p:cNvGrpSpPr>
            <p:nvPr/>
          </p:nvGrpSpPr>
          <p:grpSpPr bwMode="auto">
            <a:xfrm>
              <a:off x="6888916" y="4437112"/>
              <a:ext cx="2003564" cy="2198193"/>
              <a:chOff x="2419" y="869"/>
              <a:chExt cx="803" cy="881"/>
            </a:xfrm>
            <a:solidFill>
              <a:schemeClr val="accent1"/>
            </a:solidFill>
          </p:grpSpPr>
          <p:sp>
            <p:nvSpPr>
              <p:cNvPr id="100" name="Freeform 12"/>
              <p:cNvSpPr>
                <a:spLocks noChangeAspect="1"/>
              </p:cNvSpPr>
              <p:nvPr/>
            </p:nvSpPr>
            <p:spPr bwMode="auto">
              <a:xfrm rot="18900000" flipH="1">
                <a:off x="2741" y="869"/>
                <a:ext cx="454" cy="330"/>
              </a:xfrm>
              <a:custGeom>
                <a:avLst/>
                <a:gdLst>
                  <a:gd name="T0" fmla="*/ 220 w 552"/>
                  <a:gd name="T1" fmla="*/ 181 h 409"/>
                  <a:gd name="T2" fmla="*/ 220 w 552"/>
                  <a:gd name="T3" fmla="*/ 215 h 409"/>
                  <a:gd name="T4" fmla="*/ 307 w 552"/>
                  <a:gd name="T5" fmla="*/ 153 h 409"/>
                  <a:gd name="T6" fmla="*/ 221 w 552"/>
                  <a:gd name="T7" fmla="*/ 79 h 409"/>
                  <a:gd name="T8" fmla="*/ 220 w 552"/>
                  <a:gd name="T9" fmla="*/ 114 h 409"/>
                  <a:gd name="T10" fmla="*/ 42 w 552"/>
                  <a:gd name="T11" fmla="*/ 0 h 409"/>
                  <a:gd name="T12" fmla="*/ 220 w 552"/>
                  <a:gd name="T13" fmla="*/ 181 h 4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2"/>
                  <a:gd name="T22" fmla="*/ 0 h 409"/>
                  <a:gd name="T23" fmla="*/ 552 w 552"/>
                  <a:gd name="T24" fmla="*/ 409 h 4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2" h="409">
                    <a:moveTo>
                      <a:pt x="396" y="345"/>
                    </a:moveTo>
                    <a:cubicBezTo>
                      <a:pt x="396" y="377"/>
                      <a:pt x="396" y="409"/>
                      <a:pt x="396" y="409"/>
                    </a:cubicBezTo>
                    <a:cubicBezTo>
                      <a:pt x="396" y="409"/>
                      <a:pt x="474" y="350"/>
                      <a:pt x="552" y="291"/>
                    </a:cubicBezTo>
                    <a:cubicBezTo>
                      <a:pt x="552" y="291"/>
                      <a:pt x="474" y="220"/>
                      <a:pt x="397" y="150"/>
                    </a:cubicBezTo>
                    <a:cubicBezTo>
                      <a:pt x="397" y="150"/>
                      <a:pt x="396" y="183"/>
                      <a:pt x="396" y="217"/>
                    </a:cubicBezTo>
                    <a:cubicBezTo>
                      <a:pt x="89" y="194"/>
                      <a:pt x="75" y="0"/>
                      <a:pt x="75" y="0"/>
                    </a:cubicBezTo>
                    <a:cubicBezTo>
                      <a:pt x="75" y="0"/>
                      <a:pt x="0" y="297"/>
                      <a:pt x="396" y="3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lIns="6350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13"/>
              <p:cNvSpPr>
                <a:spLocks noChangeAspect="1"/>
              </p:cNvSpPr>
              <p:nvPr/>
            </p:nvSpPr>
            <p:spPr bwMode="auto">
              <a:xfrm rot="13500000" flipH="1">
                <a:off x="2365" y="968"/>
                <a:ext cx="445" cy="337"/>
              </a:xfrm>
              <a:custGeom>
                <a:avLst/>
                <a:gdLst>
                  <a:gd name="T0" fmla="*/ 207 w 552"/>
                  <a:gd name="T1" fmla="*/ 193 h 409"/>
                  <a:gd name="T2" fmla="*/ 207 w 552"/>
                  <a:gd name="T3" fmla="*/ 229 h 409"/>
                  <a:gd name="T4" fmla="*/ 289 w 552"/>
                  <a:gd name="T5" fmla="*/ 163 h 409"/>
                  <a:gd name="T6" fmla="*/ 208 w 552"/>
                  <a:gd name="T7" fmla="*/ 84 h 409"/>
                  <a:gd name="T8" fmla="*/ 207 w 552"/>
                  <a:gd name="T9" fmla="*/ 121 h 409"/>
                  <a:gd name="T10" fmla="*/ 39 w 552"/>
                  <a:gd name="T11" fmla="*/ 0 h 409"/>
                  <a:gd name="T12" fmla="*/ 207 w 552"/>
                  <a:gd name="T13" fmla="*/ 193 h 4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2"/>
                  <a:gd name="T22" fmla="*/ 0 h 409"/>
                  <a:gd name="T23" fmla="*/ 552 w 552"/>
                  <a:gd name="T24" fmla="*/ 409 h 4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2" h="409">
                    <a:moveTo>
                      <a:pt x="396" y="345"/>
                    </a:moveTo>
                    <a:cubicBezTo>
                      <a:pt x="396" y="377"/>
                      <a:pt x="396" y="409"/>
                      <a:pt x="396" y="409"/>
                    </a:cubicBezTo>
                    <a:cubicBezTo>
                      <a:pt x="396" y="409"/>
                      <a:pt x="474" y="350"/>
                      <a:pt x="552" y="291"/>
                    </a:cubicBezTo>
                    <a:cubicBezTo>
                      <a:pt x="552" y="291"/>
                      <a:pt x="474" y="220"/>
                      <a:pt x="397" y="150"/>
                    </a:cubicBezTo>
                    <a:cubicBezTo>
                      <a:pt x="397" y="150"/>
                      <a:pt x="396" y="183"/>
                      <a:pt x="396" y="217"/>
                    </a:cubicBezTo>
                    <a:cubicBezTo>
                      <a:pt x="89" y="194"/>
                      <a:pt x="75" y="0"/>
                      <a:pt x="75" y="0"/>
                    </a:cubicBezTo>
                    <a:cubicBezTo>
                      <a:pt x="75" y="0"/>
                      <a:pt x="0" y="297"/>
                      <a:pt x="396" y="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lIns="6350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14"/>
              <p:cNvSpPr>
                <a:spLocks noChangeAspect="1"/>
              </p:cNvSpPr>
              <p:nvPr/>
            </p:nvSpPr>
            <p:spPr bwMode="auto">
              <a:xfrm rot="8100000" flipH="1">
                <a:off x="2446" y="1420"/>
                <a:ext cx="454" cy="330"/>
              </a:xfrm>
              <a:custGeom>
                <a:avLst/>
                <a:gdLst>
                  <a:gd name="T0" fmla="*/ 220 w 552"/>
                  <a:gd name="T1" fmla="*/ 181 h 409"/>
                  <a:gd name="T2" fmla="*/ 220 w 552"/>
                  <a:gd name="T3" fmla="*/ 215 h 409"/>
                  <a:gd name="T4" fmla="*/ 307 w 552"/>
                  <a:gd name="T5" fmla="*/ 153 h 409"/>
                  <a:gd name="T6" fmla="*/ 221 w 552"/>
                  <a:gd name="T7" fmla="*/ 79 h 409"/>
                  <a:gd name="T8" fmla="*/ 220 w 552"/>
                  <a:gd name="T9" fmla="*/ 114 h 409"/>
                  <a:gd name="T10" fmla="*/ 42 w 552"/>
                  <a:gd name="T11" fmla="*/ 0 h 409"/>
                  <a:gd name="T12" fmla="*/ 220 w 552"/>
                  <a:gd name="T13" fmla="*/ 181 h 4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2"/>
                  <a:gd name="T22" fmla="*/ 0 h 409"/>
                  <a:gd name="T23" fmla="*/ 552 w 552"/>
                  <a:gd name="T24" fmla="*/ 409 h 4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2" h="409">
                    <a:moveTo>
                      <a:pt x="396" y="345"/>
                    </a:moveTo>
                    <a:cubicBezTo>
                      <a:pt x="396" y="377"/>
                      <a:pt x="396" y="409"/>
                      <a:pt x="396" y="409"/>
                    </a:cubicBezTo>
                    <a:cubicBezTo>
                      <a:pt x="396" y="409"/>
                      <a:pt x="474" y="350"/>
                      <a:pt x="552" y="291"/>
                    </a:cubicBezTo>
                    <a:cubicBezTo>
                      <a:pt x="552" y="291"/>
                      <a:pt x="474" y="220"/>
                      <a:pt x="397" y="150"/>
                    </a:cubicBezTo>
                    <a:cubicBezTo>
                      <a:pt x="397" y="150"/>
                      <a:pt x="396" y="183"/>
                      <a:pt x="396" y="217"/>
                    </a:cubicBezTo>
                    <a:cubicBezTo>
                      <a:pt x="89" y="194"/>
                      <a:pt x="75" y="0"/>
                      <a:pt x="75" y="0"/>
                    </a:cubicBezTo>
                    <a:cubicBezTo>
                      <a:pt x="75" y="0"/>
                      <a:pt x="0" y="297"/>
                      <a:pt x="396" y="345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lIns="6350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5"/>
              <p:cNvSpPr>
                <a:spLocks noChangeAspect="1"/>
              </p:cNvSpPr>
              <p:nvPr/>
            </p:nvSpPr>
            <p:spPr bwMode="auto">
              <a:xfrm rot="2700000" flipH="1">
                <a:off x="2831" y="1326"/>
                <a:ext cx="445" cy="336"/>
              </a:xfrm>
              <a:custGeom>
                <a:avLst/>
                <a:gdLst>
                  <a:gd name="T0" fmla="*/ 207 w 552"/>
                  <a:gd name="T1" fmla="*/ 191 h 409"/>
                  <a:gd name="T2" fmla="*/ 207 w 552"/>
                  <a:gd name="T3" fmla="*/ 227 h 409"/>
                  <a:gd name="T4" fmla="*/ 289 w 552"/>
                  <a:gd name="T5" fmla="*/ 161 h 409"/>
                  <a:gd name="T6" fmla="*/ 208 w 552"/>
                  <a:gd name="T7" fmla="*/ 83 h 409"/>
                  <a:gd name="T8" fmla="*/ 207 w 552"/>
                  <a:gd name="T9" fmla="*/ 120 h 409"/>
                  <a:gd name="T10" fmla="*/ 39 w 552"/>
                  <a:gd name="T11" fmla="*/ 0 h 409"/>
                  <a:gd name="T12" fmla="*/ 207 w 552"/>
                  <a:gd name="T13" fmla="*/ 191 h 4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2"/>
                  <a:gd name="T22" fmla="*/ 0 h 409"/>
                  <a:gd name="T23" fmla="*/ 552 w 552"/>
                  <a:gd name="T24" fmla="*/ 409 h 4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2" h="409">
                    <a:moveTo>
                      <a:pt x="396" y="345"/>
                    </a:moveTo>
                    <a:cubicBezTo>
                      <a:pt x="396" y="377"/>
                      <a:pt x="396" y="409"/>
                      <a:pt x="396" y="409"/>
                    </a:cubicBezTo>
                    <a:cubicBezTo>
                      <a:pt x="396" y="409"/>
                      <a:pt x="474" y="350"/>
                      <a:pt x="552" y="291"/>
                    </a:cubicBezTo>
                    <a:cubicBezTo>
                      <a:pt x="552" y="291"/>
                      <a:pt x="474" y="220"/>
                      <a:pt x="397" y="150"/>
                    </a:cubicBezTo>
                    <a:cubicBezTo>
                      <a:pt x="397" y="150"/>
                      <a:pt x="396" y="183"/>
                      <a:pt x="396" y="217"/>
                    </a:cubicBezTo>
                    <a:cubicBezTo>
                      <a:pt x="89" y="194"/>
                      <a:pt x="75" y="0"/>
                      <a:pt x="75" y="0"/>
                    </a:cubicBezTo>
                    <a:cubicBezTo>
                      <a:pt x="75" y="0"/>
                      <a:pt x="0" y="297"/>
                      <a:pt x="396" y="3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lIns="6350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aphicFrame>
        <p:nvGraphicFramePr>
          <p:cNvPr id="110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65864"/>
              </p:ext>
            </p:extLst>
          </p:nvPr>
        </p:nvGraphicFramePr>
        <p:xfrm>
          <a:off x="323528" y="4795213"/>
          <a:ext cx="1776624" cy="98895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776624"/>
              </a:tblGrid>
              <a:tr h="267155">
                <a:tc>
                  <a:txBody>
                    <a:bodyPr/>
                    <a:lstStyle/>
                    <a:p>
                      <a:pPr marL="0" marR="0" lvl="0" indent="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None/>
                        <a:tabLst/>
                      </a:pPr>
                      <a:r>
                        <a:rPr kumimoji="0" lang="en-GB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 </a:t>
                      </a:r>
                      <a:r>
                        <a:rPr kumimoji="0" lang="en-GB" sz="9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Governance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800" marR="64800" marT="18000" marB="18000" horzOverflow="overflow">
                    <a:solidFill>
                      <a:srgbClr val="EB8C00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Metodologia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ITIL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SLA</a:t>
                      </a: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Organizzazione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Ruoli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(RACI)</a:t>
                      </a: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Miglioramento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continuo</a:t>
                      </a:r>
                      <a:endParaRPr kumimoji="0" lang="en-GB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64800" marR="64800" marT="18000" marB="18000" horzOverflow="overflow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35310"/>
              </p:ext>
            </p:extLst>
          </p:nvPr>
        </p:nvGraphicFramePr>
        <p:xfrm>
          <a:off x="323528" y="2828928"/>
          <a:ext cx="2501704" cy="1169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501704"/>
              </a:tblGrid>
              <a:tr h="267155">
                <a:tc>
                  <a:txBody>
                    <a:bodyPr/>
                    <a:lstStyle/>
                    <a:p>
                      <a:pPr marL="0" marR="0" lvl="0" indent="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None/>
                        <a:tabLst/>
                      </a:pPr>
                      <a:r>
                        <a:rPr kumimoji="0" lang="en-GB" sz="9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Relocation</a:t>
                      </a:r>
                      <a:r>
                        <a:rPr kumimoji="0" lang="en-GB" sz="9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900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dei</a:t>
                      </a:r>
                      <a:r>
                        <a:rPr kumimoji="0" lang="en-GB" sz="9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900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DataCenters</a:t>
                      </a:r>
                      <a:r>
                        <a:rPr kumimoji="0" lang="en-GB" sz="9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 un </a:t>
                      </a:r>
                      <a:r>
                        <a:rPr kumimoji="0" lang="en-GB" sz="900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unico</a:t>
                      </a:r>
                      <a:r>
                        <a:rPr kumimoji="0" lang="en-GB" sz="9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900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sito</a:t>
                      </a:r>
                      <a:r>
                        <a:rPr kumimoji="0" lang="en-GB" sz="9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900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Sogei</a:t>
                      </a:r>
                      <a:endParaRPr kumimoji="0" lang="en-GB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800" marR="64800" marT="18000" marB="18000" horzOverflow="overflow">
                    <a:solidFill>
                      <a:srgbClr val="EB8C00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Risparmio</a:t>
                      </a:r>
                      <a:endParaRPr kumimoji="0" lang="en-GB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Migliore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gestione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Efficienza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Potenza</a:t>
                      </a: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Approvvigionamento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Sicurezza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800" marR="64800" marT="18000" marB="18000" horzOverflow="overflow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36156"/>
              </p:ext>
            </p:extLst>
          </p:nvPr>
        </p:nvGraphicFramePr>
        <p:xfrm>
          <a:off x="6070984" y="1640927"/>
          <a:ext cx="2749488" cy="85179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749488"/>
              </a:tblGrid>
              <a:tr h="267155">
                <a:tc>
                  <a:txBody>
                    <a:bodyPr/>
                    <a:lstStyle/>
                    <a:p>
                      <a:pPr marL="0" marR="0" lvl="0" indent="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Virtualizzazione</a:t>
                      </a:r>
                      <a:r>
                        <a:rPr kumimoji="0" lang="en-GB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dei</a:t>
                      </a:r>
                      <a:r>
                        <a:rPr kumimoji="0" lang="en-GB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sistemi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800" marR="64800" marT="18000" marB="18000" horzOverflow="overflow">
                    <a:solidFill>
                      <a:srgbClr val="EB8C00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Efficienza</a:t>
                      </a:r>
                      <a:endParaRPr kumimoji="0" lang="en-GB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Gestione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Ottimizzazione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delle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risorse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Riduzione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dei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800" marR="64800" marT="18000" marB="18000" horzOverflow="overflow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44707"/>
              </p:ext>
            </p:extLst>
          </p:nvPr>
        </p:nvGraphicFramePr>
        <p:xfrm>
          <a:off x="7000489" y="3448653"/>
          <a:ext cx="1819983" cy="71463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819983"/>
              </a:tblGrid>
              <a:tr h="267155">
                <a:tc>
                  <a:txBody>
                    <a:bodyPr/>
                    <a:lstStyle/>
                    <a:p>
                      <a:pPr marL="0" marR="0" lvl="0" indent="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Monitoraggio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800" marR="64800" marT="18000" marB="18000" horzOverflow="overflow">
                    <a:solidFill>
                      <a:srgbClr val="EB8C00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Controllo</a:t>
                      </a:r>
                      <a:endParaRPr kumimoji="0" lang="en-GB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Strumenti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l" defTabSz="182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Trasparenza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800" marR="64800" marT="18000" marB="18000" horzOverflow="overflow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9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20</a:t>
            </a:fld>
            <a:endParaRPr lang="it-IT">
              <a:solidFill>
                <a:srgbClr val="00277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Ambizioni e prospettive future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 bwMode="auto">
          <a:xfrm>
            <a:off x="395536" y="2045890"/>
            <a:ext cx="8352928" cy="2607246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ts val="1500"/>
              </a:spcBef>
              <a:spcAft>
                <a:spcPts val="600"/>
              </a:spcAft>
            </a:pP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…dalla </a:t>
            </a:r>
            <a:r>
              <a:rPr lang="it-IT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relocation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all'innovazione passando per consolidamento e </a:t>
            </a:r>
            <a:r>
              <a:rPr lang="it-IT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cloud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(obiettivo previsto)…</a:t>
            </a:r>
          </a:p>
          <a:p>
            <a:pPr algn="ctr" eaLnBrk="0" fontAlgn="base" hangingPunct="0">
              <a:spcBef>
                <a:spcPts val="1500"/>
              </a:spcBef>
              <a:spcAft>
                <a:spcPts val="600"/>
              </a:spcAft>
            </a:pPr>
            <a:r>
              <a:rPr lang="it-IT" sz="26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…arrivando 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ad una delle possibili soluzioni abilitanti per un'infrastruttura </a:t>
            </a:r>
            <a:r>
              <a:rPr lang="it-IT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cloud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della PA (?) </a:t>
            </a:r>
          </a:p>
        </p:txBody>
      </p:sp>
    </p:spTree>
    <p:extLst>
      <p:ext uri="{BB962C8B-B14F-4D97-AF65-F5344CB8AC3E}">
        <p14:creationId xmlns:p14="http://schemas.microsoft.com/office/powerpoint/2010/main" val="39264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BBC-E1A5-4AF3-8FCD-FB74356132C8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3074" name="Picture 2" descr="https://possessionedemoniaca.files.wordpress.com/2014/07/grazi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5" y="980728"/>
            <a:ext cx="5969326" cy="2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omensa.com/blog/sites/default/files/blog/assets/uploads/2012/01/thankyou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2617035"/>
            <a:ext cx="4788024" cy="35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Ulteriori condizioni necessarie per il </a:t>
            </a:r>
            <a:r>
              <a:rPr lang="it-IT" sz="2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3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1" y="6926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Introdurre il </a:t>
            </a:r>
            <a:r>
              <a:rPr lang="it-IT" dirty="0" err="1"/>
              <a:t>cloud</a:t>
            </a:r>
            <a:r>
              <a:rPr lang="it-IT" i="1" dirty="0"/>
              <a:t> non significa semplicemente “accendere” una </a:t>
            </a:r>
            <a:r>
              <a:rPr lang="it-IT" i="1" dirty="0" smtClean="0"/>
              <a:t>soluzione, bensì </a:t>
            </a:r>
            <a:r>
              <a:rPr lang="it-IT" i="1" dirty="0"/>
              <a:t>intraprendere un percorso </a:t>
            </a:r>
            <a:r>
              <a:rPr lang="it-IT" i="1" dirty="0" smtClean="0"/>
              <a:t>evolutivo che consideri variabili </a:t>
            </a:r>
            <a:r>
              <a:rPr lang="it-IT" i="1" dirty="0"/>
              <a:t>non solo </a:t>
            </a:r>
            <a:r>
              <a:rPr lang="it-IT" i="1" dirty="0" smtClean="0"/>
              <a:t>tecnologiche </a:t>
            </a:r>
            <a:r>
              <a:rPr lang="it-IT" i="1" dirty="0"/>
              <a:t>ma anche </a:t>
            </a:r>
            <a:r>
              <a:rPr lang="it-IT" b="1" i="1" dirty="0"/>
              <a:t>strategiche</a:t>
            </a:r>
            <a:r>
              <a:rPr lang="it-IT" i="1" dirty="0"/>
              <a:t> ed </a:t>
            </a:r>
            <a:r>
              <a:rPr lang="it-IT" b="1" i="1" dirty="0" smtClean="0"/>
              <a:t>organizzative</a:t>
            </a:r>
            <a:endParaRPr lang="it-IT" b="1" i="1" dirty="0"/>
          </a:p>
        </p:txBody>
      </p:sp>
      <p:grpSp>
        <p:nvGrpSpPr>
          <p:cNvPr id="140" name="Group 4"/>
          <p:cNvGrpSpPr/>
          <p:nvPr/>
        </p:nvGrpSpPr>
        <p:grpSpPr>
          <a:xfrm>
            <a:off x="2411088" y="1616026"/>
            <a:ext cx="4771645" cy="4765302"/>
            <a:chOff x="931015" y="2018919"/>
            <a:chExt cx="4771645" cy="4858056"/>
          </a:xfrm>
        </p:grpSpPr>
        <p:sp>
          <p:nvSpPr>
            <p:cNvPr id="141" name="Parallelogram 16"/>
            <p:cNvSpPr/>
            <p:nvPr/>
          </p:nvSpPr>
          <p:spPr bwMode="ltGray">
            <a:xfrm flipH="1">
              <a:off x="1075183" y="2018919"/>
              <a:ext cx="3888432" cy="4858056"/>
            </a:xfrm>
            <a:prstGeom prst="parallelogram">
              <a:avLst>
                <a:gd name="adj" fmla="val 77827"/>
              </a:avLst>
            </a:prstGeom>
            <a:solidFill>
              <a:srgbClr val="D5D1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2" name="Rectangle 2"/>
            <p:cNvSpPr/>
            <p:nvPr/>
          </p:nvSpPr>
          <p:spPr bwMode="ltGray">
            <a:xfrm>
              <a:off x="1969580" y="3435432"/>
              <a:ext cx="3733080" cy="722461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28318"/>
                <a:gd name="connsiteY0" fmla="*/ 2382 h 720080"/>
                <a:gd name="connsiteX1" fmla="*/ 3728318 w 3728318"/>
                <a:gd name="connsiteY1" fmla="*/ 0 h 720080"/>
                <a:gd name="connsiteX2" fmla="*/ 3728318 w 3728318"/>
                <a:gd name="connsiteY2" fmla="*/ 720080 h 720080"/>
                <a:gd name="connsiteX3" fmla="*/ 450922 w 3728318"/>
                <a:gd name="connsiteY3" fmla="*/ 720080 h 720080"/>
                <a:gd name="connsiteX4" fmla="*/ 0 w 3728318"/>
                <a:gd name="connsiteY4" fmla="*/ 2382 h 720080"/>
                <a:gd name="connsiteX0" fmla="*/ 0 w 3730699"/>
                <a:gd name="connsiteY0" fmla="*/ 2382 h 720080"/>
                <a:gd name="connsiteX1" fmla="*/ 3730699 w 3730699"/>
                <a:gd name="connsiteY1" fmla="*/ 0 h 720080"/>
                <a:gd name="connsiteX2" fmla="*/ 3730699 w 3730699"/>
                <a:gd name="connsiteY2" fmla="*/ 720080 h 720080"/>
                <a:gd name="connsiteX3" fmla="*/ 453303 w 3730699"/>
                <a:gd name="connsiteY3" fmla="*/ 720080 h 720080"/>
                <a:gd name="connsiteX4" fmla="*/ 0 w 3730699"/>
                <a:gd name="connsiteY4" fmla="*/ 2382 h 720080"/>
                <a:gd name="connsiteX0" fmla="*/ 0 w 3733080"/>
                <a:gd name="connsiteY0" fmla="*/ 0 h 722461"/>
                <a:gd name="connsiteX1" fmla="*/ 3733080 w 3733080"/>
                <a:gd name="connsiteY1" fmla="*/ 2381 h 722461"/>
                <a:gd name="connsiteX2" fmla="*/ 3733080 w 3733080"/>
                <a:gd name="connsiteY2" fmla="*/ 722461 h 722461"/>
                <a:gd name="connsiteX3" fmla="*/ 455684 w 3733080"/>
                <a:gd name="connsiteY3" fmla="*/ 722461 h 722461"/>
                <a:gd name="connsiteX4" fmla="*/ 0 w 3733080"/>
                <a:gd name="connsiteY4" fmla="*/ 0 h 72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3080" h="722461">
                  <a:moveTo>
                    <a:pt x="0" y="0"/>
                  </a:moveTo>
                  <a:lnTo>
                    <a:pt x="3733080" y="2381"/>
                  </a:lnTo>
                  <a:lnTo>
                    <a:pt x="3733080" y="722461"/>
                  </a:lnTo>
                  <a:lnTo>
                    <a:pt x="455684" y="722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3" name="Rectangle 2"/>
            <p:cNvSpPr/>
            <p:nvPr/>
          </p:nvSpPr>
          <p:spPr bwMode="ltGray">
            <a:xfrm flipH="1" flipV="1">
              <a:off x="940785" y="4239782"/>
              <a:ext cx="2830715" cy="723255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33646"/>
                <a:gd name="connsiteX1" fmla="*/ 3744987 w 3744987"/>
                <a:gd name="connsiteY1" fmla="*/ 0 h 733646"/>
                <a:gd name="connsiteX2" fmla="*/ 3744987 w 3744987"/>
                <a:gd name="connsiteY2" fmla="*/ 720080 h 733646"/>
                <a:gd name="connsiteX3" fmla="*/ 605209 w 3744987"/>
                <a:gd name="connsiteY3" fmla="*/ 733646 h 733646"/>
                <a:gd name="connsiteX4" fmla="*/ 0 w 3744987"/>
                <a:gd name="connsiteY4" fmla="*/ 0 h 733646"/>
                <a:gd name="connsiteX0" fmla="*/ 0 w 3728260"/>
                <a:gd name="connsiteY0" fmla="*/ 0 h 736821"/>
                <a:gd name="connsiteX1" fmla="*/ 3728260 w 3728260"/>
                <a:gd name="connsiteY1" fmla="*/ 3175 h 736821"/>
                <a:gd name="connsiteX2" fmla="*/ 3728260 w 3728260"/>
                <a:gd name="connsiteY2" fmla="*/ 723255 h 736821"/>
                <a:gd name="connsiteX3" fmla="*/ 588482 w 3728260"/>
                <a:gd name="connsiteY3" fmla="*/ 736821 h 736821"/>
                <a:gd name="connsiteX4" fmla="*/ 0 w 3728260"/>
                <a:gd name="connsiteY4" fmla="*/ 0 h 736821"/>
                <a:gd name="connsiteX0" fmla="*/ 0 w 3728260"/>
                <a:gd name="connsiteY0" fmla="*/ 0 h 729678"/>
                <a:gd name="connsiteX1" fmla="*/ 3728260 w 3728260"/>
                <a:gd name="connsiteY1" fmla="*/ 3175 h 729678"/>
                <a:gd name="connsiteX2" fmla="*/ 3728260 w 3728260"/>
                <a:gd name="connsiteY2" fmla="*/ 723255 h 729678"/>
                <a:gd name="connsiteX3" fmla="*/ 585344 w 3728260"/>
                <a:gd name="connsiteY3" fmla="*/ 729678 h 729678"/>
                <a:gd name="connsiteX4" fmla="*/ 0 w 3728260"/>
                <a:gd name="connsiteY4" fmla="*/ 0 h 729678"/>
                <a:gd name="connsiteX0" fmla="*/ 0 w 3728260"/>
                <a:gd name="connsiteY0" fmla="*/ 0 h 724915"/>
                <a:gd name="connsiteX1" fmla="*/ 3728260 w 3728260"/>
                <a:gd name="connsiteY1" fmla="*/ 3175 h 724915"/>
                <a:gd name="connsiteX2" fmla="*/ 3728260 w 3728260"/>
                <a:gd name="connsiteY2" fmla="*/ 723255 h 724915"/>
                <a:gd name="connsiteX3" fmla="*/ 579072 w 3728260"/>
                <a:gd name="connsiteY3" fmla="*/ 724915 h 724915"/>
                <a:gd name="connsiteX4" fmla="*/ 0 w 3728260"/>
                <a:gd name="connsiteY4" fmla="*/ 0 h 724915"/>
                <a:gd name="connsiteX0" fmla="*/ 0 w 3728260"/>
                <a:gd name="connsiteY0" fmla="*/ 0 h 723255"/>
                <a:gd name="connsiteX1" fmla="*/ 3728260 w 3728260"/>
                <a:gd name="connsiteY1" fmla="*/ 3175 h 723255"/>
                <a:gd name="connsiteX2" fmla="*/ 3728260 w 3728260"/>
                <a:gd name="connsiteY2" fmla="*/ 723255 h 723255"/>
                <a:gd name="connsiteX3" fmla="*/ 588482 w 3728260"/>
                <a:gd name="connsiteY3" fmla="*/ 717772 h 723255"/>
                <a:gd name="connsiteX4" fmla="*/ 0 w 3728260"/>
                <a:gd name="connsiteY4" fmla="*/ 0 h 723255"/>
                <a:gd name="connsiteX0" fmla="*/ 0 w 3728260"/>
                <a:gd name="connsiteY0" fmla="*/ 0 h 724916"/>
                <a:gd name="connsiteX1" fmla="*/ 3728260 w 3728260"/>
                <a:gd name="connsiteY1" fmla="*/ 3175 h 724916"/>
                <a:gd name="connsiteX2" fmla="*/ 3728260 w 3728260"/>
                <a:gd name="connsiteY2" fmla="*/ 723255 h 724916"/>
                <a:gd name="connsiteX3" fmla="*/ 591618 w 3728260"/>
                <a:gd name="connsiteY3" fmla="*/ 724916 h 724916"/>
                <a:gd name="connsiteX4" fmla="*/ 0 w 3728260"/>
                <a:gd name="connsiteY4" fmla="*/ 0 h 724916"/>
                <a:gd name="connsiteX0" fmla="*/ 0 w 3728260"/>
                <a:gd name="connsiteY0" fmla="*/ 0 h 723255"/>
                <a:gd name="connsiteX1" fmla="*/ 3728260 w 3728260"/>
                <a:gd name="connsiteY1" fmla="*/ 3175 h 723255"/>
                <a:gd name="connsiteX2" fmla="*/ 3728260 w 3728260"/>
                <a:gd name="connsiteY2" fmla="*/ 723255 h 723255"/>
                <a:gd name="connsiteX3" fmla="*/ 594754 w 3728260"/>
                <a:gd name="connsiteY3" fmla="*/ 722535 h 723255"/>
                <a:gd name="connsiteX4" fmla="*/ 0 w 3728260"/>
                <a:gd name="connsiteY4" fmla="*/ 0 h 7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260" h="723255">
                  <a:moveTo>
                    <a:pt x="0" y="0"/>
                  </a:moveTo>
                  <a:lnTo>
                    <a:pt x="3728260" y="3175"/>
                  </a:lnTo>
                  <a:lnTo>
                    <a:pt x="3728260" y="723255"/>
                  </a:lnTo>
                  <a:lnTo>
                    <a:pt x="594754" y="722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4" name="Rectangle 2"/>
            <p:cNvSpPr/>
            <p:nvPr/>
          </p:nvSpPr>
          <p:spPr bwMode="ltGray">
            <a:xfrm>
              <a:off x="2944727" y="5029447"/>
              <a:ext cx="2739090" cy="723255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664286"/>
                <a:gd name="connsiteY0" fmla="*/ 0 h 720080"/>
                <a:gd name="connsiteX1" fmla="*/ 3664286 w 3664286"/>
                <a:gd name="connsiteY1" fmla="*/ 0 h 720080"/>
                <a:gd name="connsiteX2" fmla="*/ 3664286 w 3664286"/>
                <a:gd name="connsiteY2" fmla="*/ 720080 h 720080"/>
                <a:gd name="connsiteX3" fmla="*/ 386890 w 3664286"/>
                <a:gd name="connsiteY3" fmla="*/ 720080 h 720080"/>
                <a:gd name="connsiteX4" fmla="*/ 0 w 3664286"/>
                <a:gd name="connsiteY4" fmla="*/ 0 h 720080"/>
                <a:gd name="connsiteX0" fmla="*/ 0 w 3664286"/>
                <a:gd name="connsiteY0" fmla="*/ 0 h 723255"/>
                <a:gd name="connsiteX1" fmla="*/ 3664286 w 3664286"/>
                <a:gd name="connsiteY1" fmla="*/ 0 h 723255"/>
                <a:gd name="connsiteX2" fmla="*/ 3664286 w 3664286"/>
                <a:gd name="connsiteY2" fmla="*/ 720080 h 723255"/>
                <a:gd name="connsiteX3" fmla="*/ 595014 w 3664286"/>
                <a:gd name="connsiteY3" fmla="*/ 723255 h 723255"/>
                <a:gd name="connsiteX4" fmla="*/ 0 w 3664286"/>
                <a:gd name="connsiteY4" fmla="*/ 0 h 7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286" h="723255">
                  <a:moveTo>
                    <a:pt x="0" y="0"/>
                  </a:moveTo>
                  <a:lnTo>
                    <a:pt x="3664286" y="0"/>
                  </a:lnTo>
                  <a:lnTo>
                    <a:pt x="3664286" y="720080"/>
                  </a:lnTo>
                  <a:lnTo>
                    <a:pt x="595014" y="72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5" name="Rectangle 2"/>
            <p:cNvSpPr/>
            <p:nvPr/>
          </p:nvSpPr>
          <p:spPr bwMode="ltGray">
            <a:xfrm flipH="1" flipV="1">
              <a:off x="931015" y="5827332"/>
              <a:ext cx="3822657" cy="728091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25709"/>
                <a:gd name="connsiteX1" fmla="*/ 3744987 w 3744987"/>
                <a:gd name="connsiteY1" fmla="*/ 0 h 725709"/>
                <a:gd name="connsiteX2" fmla="*/ 3744987 w 3744987"/>
                <a:gd name="connsiteY2" fmla="*/ 720080 h 725709"/>
                <a:gd name="connsiteX3" fmla="*/ 300553 w 3744987"/>
                <a:gd name="connsiteY3" fmla="*/ 725709 h 725709"/>
                <a:gd name="connsiteX4" fmla="*/ 0 w 3744987"/>
                <a:gd name="connsiteY4" fmla="*/ 0 h 725709"/>
                <a:gd name="connsiteX0" fmla="*/ 0 w 3900743"/>
                <a:gd name="connsiteY0" fmla="*/ 0 h 730472"/>
                <a:gd name="connsiteX1" fmla="*/ 3900743 w 3900743"/>
                <a:gd name="connsiteY1" fmla="*/ 4763 h 730472"/>
                <a:gd name="connsiteX2" fmla="*/ 3900743 w 3900743"/>
                <a:gd name="connsiteY2" fmla="*/ 724843 h 730472"/>
                <a:gd name="connsiteX3" fmla="*/ 456309 w 3900743"/>
                <a:gd name="connsiteY3" fmla="*/ 730472 h 730472"/>
                <a:gd name="connsiteX4" fmla="*/ 0 w 3900743"/>
                <a:gd name="connsiteY4" fmla="*/ 0 h 730472"/>
                <a:gd name="connsiteX0" fmla="*/ 0 w 3900743"/>
                <a:gd name="connsiteY0" fmla="*/ 0 h 730472"/>
                <a:gd name="connsiteX1" fmla="*/ 3900743 w 3900743"/>
                <a:gd name="connsiteY1" fmla="*/ 4763 h 730472"/>
                <a:gd name="connsiteX2" fmla="*/ 3900743 w 3900743"/>
                <a:gd name="connsiteY2" fmla="*/ 724843 h 730472"/>
                <a:gd name="connsiteX3" fmla="*/ 463609 w 3900743"/>
                <a:gd name="connsiteY3" fmla="*/ 730472 h 730472"/>
                <a:gd name="connsiteX4" fmla="*/ 0 w 3900743"/>
                <a:gd name="connsiteY4" fmla="*/ 0 h 730472"/>
                <a:gd name="connsiteX0" fmla="*/ 0 w 3900743"/>
                <a:gd name="connsiteY0" fmla="*/ 0 h 728091"/>
                <a:gd name="connsiteX1" fmla="*/ 3900743 w 3900743"/>
                <a:gd name="connsiteY1" fmla="*/ 4763 h 728091"/>
                <a:gd name="connsiteX2" fmla="*/ 3900743 w 3900743"/>
                <a:gd name="connsiteY2" fmla="*/ 724843 h 728091"/>
                <a:gd name="connsiteX3" fmla="*/ 461176 w 3900743"/>
                <a:gd name="connsiteY3" fmla="*/ 728091 h 728091"/>
                <a:gd name="connsiteX4" fmla="*/ 0 w 3900743"/>
                <a:gd name="connsiteY4" fmla="*/ 0 h 7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743" h="728091">
                  <a:moveTo>
                    <a:pt x="0" y="0"/>
                  </a:moveTo>
                  <a:lnTo>
                    <a:pt x="3900743" y="4763"/>
                  </a:lnTo>
                  <a:lnTo>
                    <a:pt x="3900743" y="724843"/>
                  </a:lnTo>
                  <a:lnTo>
                    <a:pt x="461176" y="728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55" name="TextBox 21"/>
          <p:cNvSpPr txBox="1"/>
          <p:nvPr/>
        </p:nvSpPr>
        <p:spPr>
          <a:xfrm>
            <a:off x="3819128" y="3119953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6" name="TextBox 22"/>
          <p:cNvSpPr txBox="1"/>
          <p:nvPr/>
        </p:nvSpPr>
        <p:spPr>
          <a:xfrm>
            <a:off x="4322416" y="3909118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57" name="TextBox 22"/>
          <p:cNvSpPr txBox="1"/>
          <p:nvPr/>
        </p:nvSpPr>
        <p:spPr>
          <a:xfrm>
            <a:off x="4808375" y="4672341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58" name="TextBox 22"/>
          <p:cNvSpPr txBox="1"/>
          <p:nvPr/>
        </p:nvSpPr>
        <p:spPr>
          <a:xfrm>
            <a:off x="5331449" y="5520135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59" name="TextBox 34"/>
          <p:cNvSpPr txBox="1"/>
          <p:nvPr/>
        </p:nvSpPr>
        <p:spPr>
          <a:xfrm>
            <a:off x="4545428" y="3204618"/>
            <a:ext cx="2637305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/IT </a:t>
            </a:r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</a:p>
        </p:txBody>
      </p:sp>
      <p:sp>
        <p:nvSpPr>
          <p:cNvPr id="160" name="TextBox 34"/>
          <p:cNvSpPr txBox="1"/>
          <p:nvPr/>
        </p:nvSpPr>
        <p:spPr>
          <a:xfrm>
            <a:off x="2483248" y="3850481"/>
            <a:ext cx="2016224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Nuove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/Skill</a:t>
            </a:r>
            <a:endParaRPr lang="en-GB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34"/>
          <p:cNvSpPr txBox="1"/>
          <p:nvPr/>
        </p:nvSpPr>
        <p:spPr>
          <a:xfrm>
            <a:off x="5516090" y="4763632"/>
            <a:ext cx="1647800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Organizzazione</a:t>
            </a:r>
            <a:endParaRPr lang="en-GB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TextBox 34"/>
          <p:cNvSpPr txBox="1"/>
          <p:nvPr/>
        </p:nvSpPr>
        <p:spPr>
          <a:xfrm>
            <a:off x="2492890" y="5443702"/>
            <a:ext cx="2856880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Standardizzazione</a:t>
            </a:r>
            <a:endParaRPr lang="en-GB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Oval 41"/>
          <p:cNvSpPr/>
          <p:nvPr/>
        </p:nvSpPr>
        <p:spPr bwMode="ltGray">
          <a:xfrm>
            <a:off x="7280796" y="2969444"/>
            <a:ext cx="747588" cy="7475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968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4" name="Freeform 192"/>
          <p:cNvSpPr>
            <a:spLocks/>
          </p:cNvSpPr>
          <p:nvPr/>
        </p:nvSpPr>
        <p:spPr bwMode="auto">
          <a:xfrm>
            <a:off x="7528507" y="3180562"/>
            <a:ext cx="336732" cy="325352"/>
          </a:xfrm>
          <a:custGeom>
            <a:avLst/>
            <a:gdLst>
              <a:gd name="T0" fmla="*/ 36952266 w 15756"/>
              <a:gd name="T1" fmla="*/ 4412460 h 16364"/>
              <a:gd name="T2" fmla="*/ 33094465 w 15756"/>
              <a:gd name="T3" fmla="*/ 8349246 h 16364"/>
              <a:gd name="T4" fmla="*/ 29403603 w 15756"/>
              <a:gd name="T5" fmla="*/ 12294895 h 16364"/>
              <a:gd name="T6" fmla="*/ 25879675 w 15756"/>
              <a:gd name="T7" fmla="*/ 16253889 h 16364"/>
              <a:gd name="T8" fmla="*/ 22548437 w 15756"/>
              <a:gd name="T9" fmla="*/ 20192890 h 16364"/>
              <a:gd name="T10" fmla="*/ 19448299 w 15756"/>
              <a:gd name="T11" fmla="*/ 24065177 h 16364"/>
              <a:gd name="T12" fmla="*/ 16587067 w 15756"/>
              <a:gd name="T13" fmla="*/ 27870804 h 16364"/>
              <a:gd name="T14" fmla="*/ 13959519 w 15756"/>
              <a:gd name="T15" fmla="*/ 31611926 h 16364"/>
              <a:gd name="T16" fmla="*/ 12793423 w 15756"/>
              <a:gd name="T17" fmla="*/ 33425839 h 16364"/>
              <a:gd name="T18" fmla="*/ 11807142 w 15756"/>
              <a:gd name="T19" fmla="*/ 34721787 h 16364"/>
              <a:gd name="T20" fmla="*/ 10594880 w 15756"/>
              <a:gd name="T21" fmla="*/ 35610946 h 16364"/>
              <a:gd name="T22" fmla="*/ 9118019 w 15756"/>
              <a:gd name="T23" fmla="*/ 36160028 h 16364"/>
              <a:gd name="T24" fmla="*/ 7376608 w 15756"/>
              <a:gd name="T25" fmla="*/ 36373418 h 16364"/>
              <a:gd name="T26" fmla="*/ 5825246 w 15756"/>
              <a:gd name="T27" fmla="*/ 36322263 h 16364"/>
              <a:gd name="T28" fmla="*/ 4903176 w 15756"/>
              <a:gd name="T29" fmla="*/ 36148901 h 16364"/>
              <a:gd name="T30" fmla="*/ 4592407 w 15756"/>
              <a:gd name="T31" fmla="*/ 35995529 h 16364"/>
              <a:gd name="T32" fmla="*/ 4245656 w 15756"/>
              <a:gd name="T33" fmla="*/ 35710993 h 16364"/>
              <a:gd name="T34" fmla="*/ 3624067 w 15756"/>
              <a:gd name="T35" fmla="*/ 34890718 h 16364"/>
              <a:gd name="T36" fmla="*/ 2925445 w 15756"/>
              <a:gd name="T37" fmla="*/ 33623671 h 16364"/>
              <a:gd name="T38" fmla="*/ 2267924 w 15756"/>
              <a:gd name="T39" fmla="*/ 32243233 h 16364"/>
              <a:gd name="T40" fmla="*/ 1451167 w 15756"/>
              <a:gd name="T41" fmla="*/ 30198202 h 16364"/>
              <a:gd name="T42" fmla="*/ 493166 w 15756"/>
              <a:gd name="T43" fmla="*/ 27192820 h 16364"/>
              <a:gd name="T44" fmla="*/ 82203 w 15756"/>
              <a:gd name="T45" fmla="*/ 25376691 h 16364"/>
              <a:gd name="T46" fmla="*/ 0 w 15756"/>
              <a:gd name="T47" fmla="*/ 24569799 h 16364"/>
              <a:gd name="T48" fmla="*/ 53923 w 15756"/>
              <a:gd name="T49" fmla="*/ 23925149 h 16364"/>
              <a:gd name="T50" fmla="*/ 241439 w 15756"/>
              <a:gd name="T51" fmla="*/ 23427222 h 16364"/>
              <a:gd name="T52" fmla="*/ 626707 w 15756"/>
              <a:gd name="T53" fmla="*/ 22998178 h 16364"/>
              <a:gd name="T54" fmla="*/ 1294516 w 15756"/>
              <a:gd name="T55" fmla="*/ 22513594 h 16364"/>
              <a:gd name="T56" fmla="*/ 2388644 w 15756"/>
              <a:gd name="T57" fmla="*/ 21926747 h 16364"/>
              <a:gd name="T58" fmla="*/ 3639474 w 15756"/>
              <a:gd name="T59" fmla="*/ 21437731 h 16364"/>
              <a:gd name="T60" fmla="*/ 4890304 w 15756"/>
              <a:gd name="T61" fmla="*/ 21102039 h 16364"/>
              <a:gd name="T62" fmla="*/ 5945965 w 15756"/>
              <a:gd name="T63" fmla="*/ 20973138 h 16364"/>
              <a:gd name="T64" fmla="*/ 6415970 w 15756"/>
              <a:gd name="T65" fmla="*/ 21093176 h 16364"/>
              <a:gd name="T66" fmla="*/ 6857748 w 15756"/>
              <a:gd name="T67" fmla="*/ 21533299 h 16364"/>
              <a:gd name="T68" fmla="*/ 7343210 w 15756"/>
              <a:gd name="T69" fmla="*/ 22295772 h 16364"/>
              <a:gd name="T70" fmla="*/ 7869723 w 15756"/>
              <a:gd name="T71" fmla="*/ 23378283 h 16364"/>
              <a:gd name="T72" fmla="*/ 8082933 w 15756"/>
              <a:gd name="T73" fmla="*/ 23885120 h 16364"/>
              <a:gd name="T74" fmla="*/ 8427100 w 15756"/>
              <a:gd name="T75" fmla="*/ 24692053 h 16364"/>
              <a:gd name="T76" fmla="*/ 8897105 w 15756"/>
              <a:gd name="T77" fmla="*/ 25659011 h 16364"/>
              <a:gd name="T78" fmla="*/ 9326059 w 15756"/>
              <a:gd name="T79" fmla="*/ 26317004 h 16364"/>
              <a:gd name="T80" fmla="*/ 9716446 w 15756"/>
              <a:gd name="T81" fmla="*/ 26665991 h 16364"/>
              <a:gd name="T82" fmla="*/ 10073435 w 15756"/>
              <a:gd name="T83" fmla="*/ 26677118 h 16364"/>
              <a:gd name="T84" fmla="*/ 10738710 w 15756"/>
              <a:gd name="T85" fmla="*/ 26063585 h 16364"/>
              <a:gd name="T86" fmla="*/ 11835422 w 15756"/>
              <a:gd name="T87" fmla="*/ 24752078 h 16364"/>
              <a:gd name="T88" fmla="*/ 14046841 w 15756"/>
              <a:gd name="T89" fmla="*/ 21804493 h 16364"/>
              <a:gd name="T90" fmla="*/ 18081869 w 15756"/>
              <a:gd name="T91" fmla="*/ 16358369 h 16364"/>
              <a:gd name="T92" fmla="*/ 22188813 w 15756"/>
              <a:gd name="T93" fmla="*/ 11225680 h 16364"/>
              <a:gd name="T94" fmla="*/ 25114307 w 15756"/>
              <a:gd name="T95" fmla="*/ 7822418 h 16364"/>
              <a:gd name="T96" fmla="*/ 27592863 w 15756"/>
              <a:gd name="T97" fmla="*/ 5159373 h 16364"/>
              <a:gd name="T98" fmla="*/ 29642457 w 15756"/>
              <a:gd name="T99" fmla="*/ 3174314 h 16364"/>
              <a:gd name="T100" fmla="*/ 30685246 w 15756"/>
              <a:gd name="T101" fmla="*/ 2322920 h 16364"/>
              <a:gd name="T102" fmla="*/ 31376165 w 15756"/>
              <a:gd name="T103" fmla="*/ 1907266 h 16364"/>
              <a:gd name="T104" fmla="*/ 33130448 w 15756"/>
              <a:gd name="T105" fmla="*/ 1240362 h 16364"/>
              <a:gd name="T106" fmla="*/ 35316169 w 15756"/>
              <a:gd name="T107" fmla="*/ 675768 h 16364"/>
              <a:gd name="T108" fmla="*/ 37828116 w 15756"/>
              <a:gd name="T109" fmla="*/ 248987 h 16364"/>
              <a:gd name="T110" fmla="*/ 40468485 w 15756"/>
              <a:gd name="T111" fmla="*/ 975863 h 163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56"/>
              <a:gd name="T169" fmla="*/ 0 h 16364"/>
              <a:gd name="T170" fmla="*/ 15756 w 15756"/>
              <a:gd name="T171" fmla="*/ 16364 h 163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56" h="16364">
                <a:moveTo>
                  <a:pt x="15756" y="439"/>
                </a:moveTo>
                <a:lnTo>
                  <a:pt x="15557" y="659"/>
                </a:lnTo>
                <a:lnTo>
                  <a:pt x="15359" y="881"/>
                </a:lnTo>
                <a:lnTo>
                  <a:pt x="15163" y="1101"/>
                </a:lnTo>
                <a:lnTo>
                  <a:pt x="14967" y="1322"/>
                </a:lnTo>
                <a:lnTo>
                  <a:pt x="14772" y="1543"/>
                </a:lnTo>
                <a:lnTo>
                  <a:pt x="14579" y="1764"/>
                </a:lnTo>
                <a:lnTo>
                  <a:pt x="14387" y="1985"/>
                </a:lnTo>
                <a:lnTo>
                  <a:pt x="14196" y="2207"/>
                </a:lnTo>
                <a:lnTo>
                  <a:pt x="14005" y="2427"/>
                </a:lnTo>
                <a:lnTo>
                  <a:pt x="13816" y="2649"/>
                </a:lnTo>
                <a:lnTo>
                  <a:pt x="13627" y="2870"/>
                </a:lnTo>
                <a:lnTo>
                  <a:pt x="13440" y="3091"/>
                </a:lnTo>
                <a:lnTo>
                  <a:pt x="13253" y="3313"/>
                </a:lnTo>
                <a:lnTo>
                  <a:pt x="13069" y="3535"/>
                </a:lnTo>
                <a:lnTo>
                  <a:pt x="12885" y="3756"/>
                </a:lnTo>
                <a:lnTo>
                  <a:pt x="12701" y="3978"/>
                </a:lnTo>
                <a:lnTo>
                  <a:pt x="12519" y="4199"/>
                </a:lnTo>
                <a:lnTo>
                  <a:pt x="12338" y="4421"/>
                </a:lnTo>
                <a:lnTo>
                  <a:pt x="12158" y="4643"/>
                </a:lnTo>
                <a:lnTo>
                  <a:pt x="11979" y="4865"/>
                </a:lnTo>
                <a:lnTo>
                  <a:pt x="11801" y="5088"/>
                </a:lnTo>
                <a:lnTo>
                  <a:pt x="11624" y="5309"/>
                </a:lnTo>
                <a:lnTo>
                  <a:pt x="11448" y="5531"/>
                </a:lnTo>
                <a:lnTo>
                  <a:pt x="11273" y="5754"/>
                </a:lnTo>
                <a:lnTo>
                  <a:pt x="11099" y="5976"/>
                </a:lnTo>
                <a:lnTo>
                  <a:pt x="10927" y="6198"/>
                </a:lnTo>
                <a:lnTo>
                  <a:pt x="10754" y="6422"/>
                </a:lnTo>
                <a:lnTo>
                  <a:pt x="10583" y="6644"/>
                </a:lnTo>
                <a:lnTo>
                  <a:pt x="10413" y="6867"/>
                </a:lnTo>
                <a:lnTo>
                  <a:pt x="10244" y="7090"/>
                </a:lnTo>
                <a:lnTo>
                  <a:pt x="10076" y="7312"/>
                </a:lnTo>
                <a:lnTo>
                  <a:pt x="9911" y="7536"/>
                </a:lnTo>
                <a:lnTo>
                  <a:pt x="9745" y="7758"/>
                </a:lnTo>
                <a:lnTo>
                  <a:pt x="9580" y="7981"/>
                </a:lnTo>
                <a:lnTo>
                  <a:pt x="9417" y="8202"/>
                </a:lnTo>
                <a:lnTo>
                  <a:pt x="9255" y="8423"/>
                </a:lnTo>
                <a:lnTo>
                  <a:pt x="9095" y="8644"/>
                </a:lnTo>
                <a:lnTo>
                  <a:pt x="8936" y="8864"/>
                </a:lnTo>
                <a:lnTo>
                  <a:pt x="8779" y="9084"/>
                </a:lnTo>
                <a:lnTo>
                  <a:pt x="8623" y="9304"/>
                </a:lnTo>
                <a:lnTo>
                  <a:pt x="8468" y="9522"/>
                </a:lnTo>
                <a:lnTo>
                  <a:pt x="8316" y="9740"/>
                </a:lnTo>
                <a:lnTo>
                  <a:pt x="8164" y="9959"/>
                </a:lnTo>
                <a:lnTo>
                  <a:pt x="8015" y="10176"/>
                </a:lnTo>
                <a:lnTo>
                  <a:pt x="7865" y="10393"/>
                </a:lnTo>
                <a:lnTo>
                  <a:pt x="7719" y="10609"/>
                </a:lnTo>
                <a:lnTo>
                  <a:pt x="7572" y="10826"/>
                </a:lnTo>
                <a:lnTo>
                  <a:pt x="7428" y="11041"/>
                </a:lnTo>
                <a:lnTo>
                  <a:pt x="7285" y="11256"/>
                </a:lnTo>
                <a:lnTo>
                  <a:pt x="7144" y="11471"/>
                </a:lnTo>
                <a:lnTo>
                  <a:pt x="7004" y="11685"/>
                </a:lnTo>
                <a:lnTo>
                  <a:pt x="6865" y="11898"/>
                </a:lnTo>
                <a:lnTo>
                  <a:pt x="6727" y="12113"/>
                </a:lnTo>
                <a:lnTo>
                  <a:pt x="6592" y="12325"/>
                </a:lnTo>
                <a:lnTo>
                  <a:pt x="6458" y="12538"/>
                </a:lnTo>
                <a:lnTo>
                  <a:pt x="6325" y="12749"/>
                </a:lnTo>
                <a:lnTo>
                  <a:pt x="6193" y="12961"/>
                </a:lnTo>
                <a:lnTo>
                  <a:pt x="6063" y="13172"/>
                </a:lnTo>
                <a:lnTo>
                  <a:pt x="5935" y="13382"/>
                </a:lnTo>
                <a:lnTo>
                  <a:pt x="5808" y="13593"/>
                </a:lnTo>
                <a:lnTo>
                  <a:pt x="5682" y="13803"/>
                </a:lnTo>
                <a:lnTo>
                  <a:pt x="5558" y="14012"/>
                </a:lnTo>
                <a:lnTo>
                  <a:pt x="5435" y="14221"/>
                </a:lnTo>
                <a:lnTo>
                  <a:pt x="5313" y="14429"/>
                </a:lnTo>
                <a:lnTo>
                  <a:pt x="5272" y="14500"/>
                </a:lnTo>
                <a:lnTo>
                  <a:pt x="5229" y="14578"/>
                </a:lnTo>
                <a:lnTo>
                  <a:pt x="5184" y="14660"/>
                </a:lnTo>
                <a:lnTo>
                  <a:pt x="5136" y="14746"/>
                </a:lnTo>
                <a:lnTo>
                  <a:pt x="5087" y="14839"/>
                </a:lnTo>
                <a:lnTo>
                  <a:pt x="5034" y="14935"/>
                </a:lnTo>
                <a:lnTo>
                  <a:pt x="4981" y="15037"/>
                </a:lnTo>
                <a:lnTo>
                  <a:pt x="4926" y="15144"/>
                </a:lnTo>
                <a:lnTo>
                  <a:pt x="4884" y="15219"/>
                </a:lnTo>
                <a:lnTo>
                  <a:pt x="4840" y="15292"/>
                </a:lnTo>
                <a:lnTo>
                  <a:pt x="4795" y="15362"/>
                </a:lnTo>
                <a:lnTo>
                  <a:pt x="4748" y="15430"/>
                </a:lnTo>
                <a:lnTo>
                  <a:pt x="4699" y="15496"/>
                </a:lnTo>
                <a:lnTo>
                  <a:pt x="4649" y="15559"/>
                </a:lnTo>
                <a:lnTo>
                  <a:pt x="4597" y="15620"/>
                </a:lnTo>
                <a:lnTo>
                  <a:pt x="4544" y="15678"/>
                </a:lnTo>
                <a:lnTo>
                  <a:pt x="4488" y="15734"/>
                </a:lnTo>
                <a:lnTo>
                  <a:pt x="4432" y="15788"/>
                </a:lnTo>
                <a:lnTo>
                  <a:pt x="4374" y="15839"/>
                </a:lnTo>
                <a:lnTo>
                  <a:pt x="4314" y="15888"/>
                </a:lnTo>
                <a:lnTo>
                  <a:pt x="4253" y="15934"/>
                </a:lnTo>
                <a:lnTo>
                  <a:pt x="4189" y="15978"/>
                </a:lnTo>
                <a:lnTo>
                  <a:pt x="4125" y="16020"/>
                </a:lnTo>
                <a:lnTo>
                  <a:pt x="4058" y="16059"/>
                </a:lnTo>
                <a:lnTo>
                  <a:pt x="3991" y="16096"/>
                </a:lnTo>
                <a:lnTo>
                  <a:pt x="3921" y="16131"/>
                </a:lnTo>
                <a:lnTo>
                  <a:pt x="3850" y="16163"/>
                </a:lnTo>
                <a:lnTo>
                  <a:pt x="3778" y="16192"/>
                </a:lnTo>
                <a:lnTo>
                  <a:pt x="3703" y="16220"/>
                </a:lnTo>
                <a:lnTo>
                  <a:pt x="3627" y="16245"/>
                </a:lnTo>
                <a:lnTo>
                  <a:pt x="3550" y="16267"/>
                </a:lnTo>
                <a:lnTo>
                  <a:pt x="3471" y="16288"/>
                </a:lnTo>
                <a:lnTo>
                  <a:pt x="3390" y="16305"/>
                </a:lnTo>
                <a:lnTo>
                  <a:pt x="3308" y="16321"/>
                </a:lnTo>
                <a:lnTo>
                  <a:pt x="3225" y="16334"/>
                </a:lnTo>
                <a:lnTo>
                  <a:pt x="3139" y="16344"/>
                </a:lnTo>
                <a:lnTo>
                  <a:pt x="3051" y="16353"/>
                </a:lnTo>
                <a:lnTo>
                  <a:pt x="2962" y="16358"/>
                </a:lnTo>
                <a:lnTo>
                  <a:pt x="2872" y="16363"/>
                </a:lnTo>
                <a:lnTo>
                  <a:pt x="2781" y="16364"/>
                </a:lnTo>
                <a:lnTo>
                  <a:pt x="2697" y="16364"/>
                </a:lnTo>
                <a:lnTo>
                  <a:pt x="2616" y="16362"/>
                </a:lnTo>
                <a:lnTo>
                  <a:pt x="2540" y="16360"/>
                </a:lnTo>
                <a:lnTo>
                  <a:pt x="2467" y="16356"/>
                </a:lnTo>
                <a:lnTo>
                  <a:pt x="2397" y="16351"/>
                </a:lnTo>
                <a:lnTo>
                  <a:pt x="2330" y="16346"/>
                </a:lnTo>
                <a:lnTo>
                  <a:pt x="2268" y="16340"/>
                </a:lnTo>
                <a:lnTo>
                  <a:pt x="2209" y="16333"/>
                </a:lnTo>
                <a:lnTo>
                  <a:pt x="2153" y="16325"/>
                </a:lnTo>
                <a:lnTo>
                  <a:pt x="2101" y="16315"/>
                </a:lnTo>
                <a:lnTo>
                  <a:pt x="2052" y="16305"/>
                </a:lnTo>
                <a:lnTo>
                  <a:pt x="2007" y="16294"/>
                </a:lnTo>
                <a:lnTo>
                  <a:pt x="1965" y="16282"/>
                </a:lnTo>
                <a:lnTo>
                  <a:pt x="1927" y="16269"/>
                </a:lnTo>
                <a:lnTo>
                  <a:pt x="1909" y="16262"/>
                </a:lnTo>
                <a:lnTo>
                  <a:pt x="1892" y="16255"/>
                </a:lnTo>
                <a:lnTo>
                  <a:pt x="1877" y="16247"/>
                </a:lnTo>
                <a:lnTo>
                  <a:pt x="1861" y="16240"/>
                </a:lnTo>
                <a:lnTo>
                  <a:pt x="1846" y="16231"/>
                </a:lnTo>
                <a:lnTo>
                  <a:pt x="1832" y="16223"/>
                </a:lnTo>
                <a:lnTo>
                  <a:pt x="1817" y="16214"/>
                </a:lnTo>
                <a:lnTo>
                  <a:pt x="1802" y="16204"/>
                </a:lnTo>
                <a:lnTo>
                  <a:pt x="1788" y="16193"/>
                </a:lnTo>
                <a:lnTo>
                  <a:pt x="1772" y="16181"/>
                </a:lnTo>
                <a:lnTo>
                  <a:pt x="1758" y="16170"/>
                </a:lnTo>
                <a:lnTo>
                  <a:pt x="1743" y="16157"/>
                </a:lnTo>
                <a:lnTo>
                  <a:pt x="1728" y="16143"/>
                </a:lnTo>
                <a:lnTo>
                  <a:pt x="1713" y="16129"/>
                </a:lnTo>
                <a:lnTo>
                  <a:pt x="1697" y="16114"/>
                </a:lnTo>
                <a:lnTo>
                  <a:pt x="1683" y="16098"/>
                </a:lnTo>
                <a:lnTo>
                  <a:pt x="1653" y="16065"/>
                </a:lnTo>
                <a:lnTo>
                  <a:pt x="1623" y="16028"/>
                </a:lnTo>
                <a:lnTo>
                  <a:pt x="1593" y="15990"/>
                </a:lnTo>
                <a:lnTo>
                  <a:pt x="1562" y="15948"/>
                </a:lnTo>
                <a:lnTo>
                  <a:pt x="1533" y="15903"/>
                </a:lnTo>
                <a:lnTo>
                  <a:pt x="1502" y="15855"/>
                </a:lnTo>
                <a:lnTo>
                  <a:pt x="1471" y="15805"/>
                </a:lnTo>
                <a:lnTo>
                  <a:pt x="1441" y="15752"/>
                </a:lnTo>
                <a:lnTo>
                  <a:pt x="1411" y="15696"/>
                </a:lnTo>
                <a:lnTo>
                  <a:pt x="1380" y="15637"/>
                </a:lnTo>
                <a:lnTo>
                  <a:pt x="1344" y="15566"/>
                </a:lnTo>
                <a:lnTo>
                  <a:pt x="1309" y="15495"/>
                </a:lnTo>
                <a:lnTo>
                  <a:pt x="1274" y="15422"/>
                </a:lnTo>
                <a:lnTo>
                  <a:pt x="1240" y="15349"/>
                </a:lnTo>
                <a:lnTo>
                  <a:pt x="1206" y="15275"/>
                </a:lnTo>
                <a:lnTo>
                  <a:pt x="1172" y="15200"/>
                </a:lnTo>
                <a:lnTo>
                  <a:pt x="1139" y="15126"/>
                </a:lnTo>
                <a:lnTo>
                  <a:pt x="1105" y="15051"/>
                </a:lnTo>
                <a:lnTo>
                  <a:pt x="1073" y="14974"/>
                </a:lnTo>
                <a:lnTo>
                  <a:pt x="1041" y="14898"/>
                </a:lnTo>
                <a:lnTo>
                  <a:pt x="1008" y="14820"/>
                </a:lnTo>
                <a:lnTo>
                  <a:pt x="976" y="14742"/>
                </a:lnTo>
                <a:lnTo>
                  <a:pt x="946" y="14663"/>
                </a:lnTo>
                <a:lnTo>
                  <a:pt x="914" y="14585"/>
                </a:lnTo>
                <a:lnTo>
                  <a:pt x="883" y="14505"/>
                </a:lnTo>
                <a:lnTo>
                  <a:pt x="853" y="14424"/>
                </a:lnTo>
                <a:lnTo>
                  <a:pt x="823" y="14343"/>
                </a:lnTo>
                <a:lnTo>
                  <a:pt x="793" y="14262"/>
                </a:lnTo>
                <a:lnTo>
                  <a:pt x="763" y="14179"/>
                </a:lnTo>
                <a:lnTo>
                  <a:pt x="734" y="14096"/>
                </a:lnTo>
                <a:lnTo>
                  <a:pt x="676" y="13929"/>
                </a:lnTo>
                <a:lnTo>
                  <a:pt x="620" y="13759"/>
                </a:lnTo>
                <a:lnTo>
                  <a:pt x="565" y="13585"/>
                </a:lnTo>
                <a:lnTo>
                  <a:pt x="510" y="13410"/>
                </a:lnTo>
                <a:lnTo>
                  <a:pt x="457" y="13233"/>
                </a:lnTo>
                <a:lnTo>
                  <a:pt x="405" y="13052"/>
                </a:lnTo>
                <a:lnTo>
                  <a:pt x="356" y="12875"/>
                </a:lnTo>
                <a:lnTo>
                  <a:pt x="311" y="12704"/>
                </a:lnTo>
                <a:lnTo>
                  <a:pt x="268" y="12540"/>
                </a:lnTo>
                <a:lnTo>
                  <a:pt x="228" y="12383"/>
                </a:lnTo>
                <a:lnTo>
                  <a:pt x="192" y="12233"/>
                </a:lnTo>
                <a:lnTo>
                  <a:pt x="158" y="12088"/>
                </a:lnTo>
                <a:lnTo>
                  <a:pt x="128" y="11951"/>
                </a:lnTo>
                <a:lnTo>
                  <a:pt x="102" y="11821"/>
                </a:lnTo>
                <a:lnTo>
                  <a:pt x="78" y="11697"/>
                </a:lnTo>
                <a:lnTo>
                  <a:pt x="58" y="11579"/>
                </a:lnTo>
                <a:lnTo>
                  <a:pt x="49" y="11522"/>
                </a:lnTo>
                <a:lnTo>
                  <a:pt x="40" y="11468"/>
                </a:lnTo>
                <a:lnTo>
                  <a:pt x="32" y="11416"/>
                </a:lnTo>
                <a:lnTo>
                  <a:pt x="26" y="11365"/>
                </a:lnTo>
                <a:lnTo>
                  <a:pt x="20" y="11314"/>
                </a:lnTo>
                <a:lnTo>
                  <a:pt x="15" y="11267"/>
                </a:lnTo>
                <a:lnTo>
                  <a:pt x="11" y="11221"/>
                </a:lnTo>
                <a:lnTo>
                  <a:pt x="7" y="11176"/>
                </a:lnTo>
                <a:lnTo>
                  <a:pt x="3" y="11134"/>
                </a:lnTo>
                <a:lnTo>
                  <a:pt x="2" y="11092"/>
                </a:lnTo>
                <a:lnTo>
                  <a:pt x="0" y="11053"/>
                </a:lnTo>
                <a:lnTo>
                  <a:pt x="0" y="11015"/>
                </a:lnTo>
                <a:lnTo>
                  <a:pt x="0" y="10976"/>
                </a:lnTo>
                <a:lnTo>
                  <a:pt x="2" y="10938"/>
                </a:lnTo>
                <a:lnTo>
                  <a:pt x="4" y="10900"/>
                </a:lnTo>
                <a:lnTo>
                  <a:pt x="8" y="10864"/>
                </a:lnTo>
                <a:lnTo>
                  <a:pt x="11" y="10830"/>
                </a:lnTo>
                <a:lnTo>
                  <a:pt x="16" y="10796"/>
                </a:lnTo>
                <a:lnTo>
                  <a:pt x="21" y="10763"/>
                </a:lnTo>
                <a:lnTo>
                  <a:pt x="27" y="10731"/>
                </a:lnTo>
                <a:lnTo>
                  <a:pt x="34" y="10700"/>
                </a:lnTo>
                <a:lnTo>
                  <a:pt x="42" y="10671"/>
                </a:lnTo>
                <a:lnTo>
                  <a:pt x="51" y="10642"/>
                </a:lnTo>
                <a:lnTo>
                  <a:pt x="61" y="10614"/>
                </a:lnTo>
                <a:lnTo>
                  <a:pt x="71" y="10588"/>
                </a:lnTo>
                <a:lnTo>
                  <a:pt x="81" y="10562"/>
                </a:lnTo>
                <a:lnTo>
                  <a:pt x="94" y="10539"/>
                </a:lnTo>
                <a:lnTo>
                  <a:pt x="106" y="10515"/>
                </a:lnTo>
                <a:lnTo>
                  <a:pt x="120" y="10492"/>
                </a:lnTo>
                <a:lnTo>
                  <a:pt x="137" y="10469"/>
                </a:lnTo>
                <a:lnTo>
                  <a:pt x="155" y="10445"/>
                </a:lnTo>
                <a:lnTo>
                  <a:pt x="175" y="10421"/>
                </a:lnTo>
                <a:lnTo>
                  <a:pt x="196" y="10397"/>
                </a:lnTo>
                <a:lnTo>
                  <a:pt x="219" y="10372"/>
                </a:lnTo>
                <a:lnTo>
                  <a:pt x="244" y="10346"/>
                </a:lnTo>
                <a:lnTo>
                  <a:pt x="271" y="10320"/>
                </a:lnTo>
                <a:lnTo>
                  <a:pt x="298" y="10295"/>
                </a:lnTo>
                <a:lnTo>
                  <a:pt x="328" y="10268"/>
                </a:lnTo>
                <a:lnTo>
                  <a:pt x="360" y="10240"/>
                </a:lnTo>
                <a:lnTo>
                  <a:pt x="394" y="10213"/>
                </a:lnTo>
                <a:lnTo>
                  <a:pt x="429" y="10185"/>
                </a:lnTo>
                <a:lnTo>
                  <a:pt x="465" y="10156"/>
                </a:lnTo>
                <a:lnTo>
                  <a:pt x="504" y="10128"/>
                </a:lnTo>
                <a:lnTo>
                  <a:pt x="544" y="10099"/>
                </a:lnTo>
                <a:lnTo>
                  <a:pt x="596" y="10063"/>
                </a:lnTo>
                <a:lnTo>
                  <a:pt x="651" y="10028"/>
                </a:lnTo>
                <a:lnTo>
                  <a:pt x="705" y="9993"/>
                </a:lnTo>
                <a:lnTo>
                  <a:pt x="760" y="9960"/>
                </a:lnTo>
                <a:lnTo>
                  <a:pt x="816" y="9927"/>
                </a:lnTo>
                <a:lnTo>
                  <a:pt x="873" y="9895"/>
                </a:lnTo>
                <a:lnTo>
                  <a:pt x="930" y="9864"/>
                </a:lnTo>
                <a:lnTo>
                  <a:pt x="989" y="9833"/>
                </a:lnTo>
                <a:lnTo>
                  <a:pt x="1047" y="9804"/>
                </a:lnTo>
                <a:lnTo>
                  <a:pt x="1107" y="9775"/>
                </a:lnTo>
                <a:lnTo>
                  <a:pt x="1167" y="9747"/>
                </a:lnTo>
                <a:lnTo>
                  <a:pt x="1228" y="9721"/>
                </a:lnTo>
                <a:lnTo>
                  <a:pt x="1291" y="9694"/>
                </a:lnTo>
                <a:lnTo>
                  <a:pt x="1353" y="9669"/>
                </a:lnTo>
                <a:lnTo>
                  <a:pt x="1417" y="9644"/>
                </a:lnTo>
                <a:lnTo>
                  <a:pt x="1481" y="9620"/>
                </a:lnTo>
                <a:lnTo>
                  <a:pt x="1546" y="9598"/>
                </a:lnTo>
                <a:lnTo>
                  <a:pt x="1608" y="9577"/>
                </a:lnTo>
                <a:lnTo>
                  <a:pt x="1670" y="9557"/>
                </a:lnTo>
                <a:lnTo>
                  <a:pt x="1730" y="9539"/>
                </a:lnTo>
                <a:lnTo>
                  <a:pt x="1789" y="9522"/>
                </a:lnTo>
                <a:lnTo>
                  <a:pt x="1847" y="9507"/>
                </a:lnTo>
                <a:lnTo>
                  <a:pt x="1904" y="9493"/>
                </a:lnTo>
                <a:lnTo>
                  <a:pt x="1960" y="9481"/>
                </a:lnTo>
                <a:lnTo>
                  <a:pt x="2014" y="9470"/>
                </a:lnTo>
                <a:lnTo>
                  <a:pt x="2067" y="9460"/>
                </a:lnTo>
                <a:lnTo>
                  <a:pt x="2119" y="9452"/>
                </a:lnTo>
                <a:lnTo>
                  <a:pt x="2171" y="9446"/>
                </a:lnTo>
                <a:lnTo>
                  <a:pt x="2220" y="9441"/>
                </a:lnTo>
                <a:lnTo>
                  <a:pt x="2268" y="9437"/>
                </a:lnTo>
                <a:lnTo>
                  <a:pt x="2315" y="9435"/>
                </a:lnTo>
                <a:lnTo>
                  <a:pt x="2361" y="9434"/>
                </a:lnTo>
                <a:lnTo>
                  <a:pt x="2380" y="9436"/>
                </a:lnTo>
                <a:lnTo>
                  <a:pt x="2399" y="9439"/>
                </a:lnTo>
                <a:lnTo>
                  <a:pt x="2419" y="9444"/>
                </a:lnTo>
                <a:lnTo>
                  <a:pt x="2438" y="9452"/>
                </a:lnTo>
                <a:lnTo>
                  <a:pt x="2458" y="9463"/>
                </a:lnTo>
                <a:lnTo>
                  <a:pt x="2478" y="9475"/>
                </a:lnTo>
                <a:lnTo>
                  <a:pt x="2498" y="9489"/>
                </a:lnTo>
                <a:lnTo>
                  <a:pt x="2519" y="9507"/>
                </a:lnTo>
                <a:lnTo>
                  <a:pt x="2540" y="9525"/>
                </a:lnTo>
                <a:lnTo>
                  <a:pt x="2561" y="9547"/>
                </a:lnTo>
                <a:lnTo>
                  <a:pt x="2582" y="9570"/>
                </a:lnTo>
                <a:lnTo>
                  <a:pt x="2604" y="9597"/>
                </a:lnTo>
                <a:lnTo>
                  <a:pt x="2626" y="9624"/>
                </a:lnTo>
                <a:lnTo>
                  <a:pt x="2648" y="9655"/>
                </a:lnTo>
                <a:lnTo>
                  <a:pt x="2670" y="9687"/>
                </a:lnTo>
                <a:lnTo>
                  <a:pt x="2693" y="9722"/>
                </a:lnTo>
                <a:lnTo>
                  <a:pt x="2716" y="9760"/>
                </a:lnTo>
                <a:lnTo>
                  <a:pt x="2739" y="9799"/>
                </a:lnTo>
                <a:lnTo>
                  <a:pt x="2763" y="9841"/>
                </a:lnTo>
                <a:lnTo>
                  <a:pt x="2786" y="9885"/>
                </a:lnTo>
                <a:lnTo>
                  <a:pt x="2810" y="9931"/>
                </a:lnTo>
                <a:lnTo>
                  <a:pt x="2834" y="9979"/>
                </a:lnTo>
                <a:lnTo>
                  <a:pt x="2859" y="10030"/>
                </a:lnTo>
                <a:lnTo>
                  <a:pt x="2883" y="10083"/>
                </a:lnTo>
                <a:lnTo>
                  <a:pt x="2908" y="10138"/>
                </a:lnTo>
                <a:lnTo>
                  <a:pt x="2934" y="10195"/>
                </a:lnTo>
                <a:lnTo>
                  <a:pt x="2959" y="10256"/>
                </a:lnTo>
                <a:lnTo>
                  <a:pt x="2985" y="10317"/>
                </a:lnTo>
                <a:lnTo>
                  <a:pt x="3010" y="10382"/>
                </a:lnTo>
                <a:lnTo>
                  <a:pt x="3037" y="10448"/>
                </a:lnTo>
                <a:lnTo>
                  <a:pt x="3064" y="10517"/>
                </a:lnTo>
                <a:lnTo>
                  <a:pt x="3090" y="10588"/>
                </a:lnTo>
                <a:lnTo>
                  <a:pt x="3101" y="10616"/>
                </a:lnTo>
                <a:lnTo>
                  <a:pt x="3109" y="10643"/>
                </a:lnTo>
                <a:lnTo>
                  <a:pt x="3118" y="10668"/>
                </a:lnTo>
                <a:lnTo>
                  <a:pt x="3126" y="10690"/>
                </a:lnTo>
                <a:lnTo>
                  <a:pt x="3133" y="10711"/>
                </a:lnTo>
                <a:lnTo>
                  <a:pt x="3141" y="10728"/>
                </a:lnTo>
                <a:lnTo>
                  <a:pt x="3147" y="10745"/>
                </a:lnTo>
                <a:lnTo>
                  <a:pt x="3153" y="10760"/>
                </a:lnTo>
                <a:lnTo>
                  <a:pt x="3160" y="10786"/>
                </a:lnTo>
                <a:lnTo>
                  <a:pt x="3172" y="10819"/>
                </a:lnTo>
                <a:lnTo>
                  <a:pt x="3188" y="10860"/>
                </a:lnTo>
                <a:lnTo>
                  <a:pt x="3207" y="10910"/>
                </a:lnTo>
                <a:lnTo>
                  <a:pt x="3232" y="10978"/>
                </a:lnTo>
                <a:lnTo>
                  <a:pt x="3256" y="11044"/>
                </a:lnTo>
                <a:lnTo>
                  <a:pt x="3281" y="11108"/>
                </a:lnTo>
                <a:lnTo>
                  <a:pt x="3304" y="11170"/>
                </a:lnTo>
                <a:lnTo>
                  <a:pt x="3328" y="11229"/>
                </a:lnTo>
                <a:lnTo>
                  <a:pt x="3351" y="11288"/>
                </a:lnTo>
                <a:lnTo>
                  <a:pt x="3374" y="11343"/>
                </a:lnTo>
                <a:lnTo>
                  <a:pt x="3397" y="11396"/>
                </a:lnTo>
                <a:lnTo>
                  <a:pt x="3419" y="11448"/>
                </a:lnTo>
                <a:lnTo>
                  <a:pt x="3442" y="11496"/>
                </a:lnTo>
                <a:lnTo>
                  <a:pt x="3464" y="11543"/>
                </a:lnTo>
                <a:lnTo>
                  <a:pt x="3486" y="11587"/>
                </a:lnTo>
                <a:lnTo>
                  <a:pt x="3507" y="11630"/>
                </a:lnTo>
                <a:lnTo>
                  <a:pt x="3529" y="11670"/>
                </a:lnTo>
                <a:lnTo>
                  <a:pt x="3550" y="11708"/>
                </a:lnTo>
                <a:lnTo>
                  <a:pt x="3571" y="11744"/>
                </a:lnTo>
                <a:lnTo>
                  <a:pt x="3591" y="11778"/>
                </a:lnTo>
                <a:lnTo>
                  <a:pt x="3612" y="11809"/>
                </a:lnTo>
                <a:lnTo>
                  <a:pt x="3631" y="11839"/>
                </a:lnTo>
                <a:lnTo>
                  <a:pt x="3652" y="11866"/>
                </a:lnTo>
                <a:lnTo>
                  <a:pt x="3671" y="11891"/>
                </a:lnTo>
                <a:lnTo>
                  <a:pt x="3691" y="11914"/>
                </a:lnTo>
                <a:lnTo>
                  <a:pt x="3709" y="11934"/>
                </a:lnTo>
                <a:lnTo>
                  <a:pt x="3727" y="11953"/>
                </a:lnTo>
                <a:lnTo>
                  <a:pt x="3746" y="11969"/>
                </a:lnTo>
                <a:lnTo>
                  <a:pt x="3764" y="11984"/>
                </a:lnTo>
                <a:lnTo>
                  <a:pt x="3783" y="11996"/>
                </a:lnTo>
                <a:lnTo>
                  <a:pt x="3800" y="12005"/>
                </a:lnTo>
                <a:lnTo>
                  <a:pt x="3818" y="12013"/>
                </a:lnTo>
                <a:lnTo>
                  <a:pt x="3835" y="12018"/>
                </a:lnTo>
                <a:lnTo>
                  <a:pt x="3851" y="12021"/>
                </a:lnTo>
                <a:lnTo>
                  <a:pt x="3868" y="12022"/>
                </a:lnTo>
                <a:lnTo>
                  <a:pt x="3883" y="12020"/>
                </a:lnTo>
                <a:lnTo>
                  <a:pt x="3902" y="12013"/>
                </a:lnTo>
                <a:lnTo>
                  <a:pt x="3922" y="12001"/>
                </a:lnTo>
                <a:lnTo>
                  <a:pt x="3946" y="11984"/>
                </a:lnTo>
                <a:lnTo>
                  <a:pt x="3971" y="11961"/>
                </a:lnTo>
                <a:lnTo>
                  <a:pt x="4000" y="11934"/>
                </a:lnTo>
                <a:lnTo>
                  <a:pt x="4031" y="11903"/>
                </a:lnTo>
                <a:lnTo>
                  <a:pt x="4064" y="11866"/>
                </a:lnTo>
                <a:lnTo>
                  <a:pt x="4100" y="11824"/>
                </a:lnTo>
                <a:lnTo>
                  <a:pt x="4139" y="11777"/>
                </a:lnTo>
                <a:lnTo>
                  <a:pt x="4181" y="11725"/>
                </a:lnTo>
                <a:lnTo>
                  <a:pt x="4225" y="11669"/>
                </a:lnTo>
                <a:lnTo>
                  <a:pt x="4272" y="11607"/>
                </a:lnTo>
                <a:lnTo>
                  <a:pt x="4321" y="11541"/>
                </a:lnTo>
                <a:lnTo>
                  <a:pt x="4374" y="11469"/>
                </a:lnTo>
                <a:lnTo>
                  <a:pt x="4429" y="11393"/>
                </a:lnTo>
                <a:lnTo>
                  <a:pt x="4485" y="11312"/>
                </a:lnTo>
                <a:lnTo>
                  <a:pt x="4546" y="11226"/>
                </a:lnTo>
                <a:lnTo>
                  <a:pt x="4608" y="11135"/>
                </a:lnTo>
                <a:lnTo>
                  <a:pt x="4674" y="11039"/>
                </a:lnTo>
                <a:lnTo>
                  <a:pt x="4741" y="10938"/>
                </a:lnTo>
                <a:lnTo>
                  <a:pt x="4812" y="10833"/>
                </a:lnTo>
                <a:lnTo>
                  <a:pt x="4885" y="10721"/>
                </a:lnTo>
                <a:lnTo>
                  <a:pt x="4961" y="10606"/>
                </a:lnTo>
                <a:lnTo>
                  <a:pt x="5119" y="10360"/>
                </a:lnTo>
                <a:lnTo>
                  <a:pt x="5289" y="10094"/>
                </a:lnTo>
                <a:lnTo>
                  <a:pt x="5469" y="9809"/>
                </a:lnTo>
                <a:lnTo>
                  <a:pt x="5659" y="9504"/>
                </a:lnTo>
                <a:lnTo>
                  <a:pt x="5856" y="9190"/>
                </a:lnTo>
                <a:lnTo>
                  <a:pt x="6051" y="8878"/>
                </a:lnTo>
                <a:lnTo>
                  <a:pt x="6248" y="8570"/>
                </a:lnTo>
                <a:lnTo>
                  <a:pt x="6446" y="8263"/>
                </a:lnTo>
                <a:lnTo>
                  <a:pt x="6643" y="7959"/>
                </a:lnTo>
                <a:lnTo>
                  <a:pt x="6841" y="7658"/>
                </a:lnTo>
                <a:lnTo>
                  <a:pt x="7040" y="7359"/>
                </a:lnTo>
                <a:lnTo>
                  <a:pt x="7238" y="7061"/>
                </a:lnTo>
                <a:lnTo>
                  <a:pt x="7437" y="6767"/>
                </a:lnTo>
                <a:lnTo>
                  <a:pt x="7637" y="6475"/>
                </a:lnTo>
                <a:lnTo>
                  <a:pt x="7837" y="6185"/>
                </a:lnTo>
                <a:lnTo>
                  <a:pt x="8036" y="5897"/>
                </a:lnTo>
                <a:lnTo>
                  <a:pt x="8237" y="5612"/>
                </a:lnTo>
                <a:lnTo>
                  <a:pt x="8438" y="5330"/>
                </a:lnTo>
                <a:lnTo>
                  <a:pt x="8639" y="5050"/>
                </a:lnTo>
                <a:lnTo>
                  <a:pt x="8841" y="4772"/>
                </a:lnTo>
                <a:lnTo>
                  <a:pt x="8981" y="4581"/>
                </a:lnTo>
                <a:lnTo>
                  <a:pt x="9118" y="4394"/>
                </a:lnTo>
                <a:lnTo>
                  <a:pt x="9254" y="4211"/>
                </a:lnTo>
                <a:lnTo>
                  <a:pt x="9388" y="4032"/>
                </a:lnTo>
                <a:lnTo>
                  <a:pt x="9520" y="3857"/>
                </a:lnTo>
                <a:lnTo>
                  <a:pt x="9650" y="3686"/>
                </a:lnTo>
                <a:lnTo>
                  <a:pt x="9778" y="3519"/>
                </a:lnTo>
                <a:lnTo>
                  <a:pt x="9905" y="3356"/>
                </a:lnTo>
                <a:lnTo>
                  <a:pt x="10030" y="3196"/>
                </a:lnTo>
                <a:lnTo>
                  <a:pt x="10153" y="3040"/>
                </a:lnTo>
                <a:lnTo>
                  <a:pt x="10275" y="2888"/>
                </a:lnTo>
                <a:lnTo>
                  <a:pt x="10395" y="2741"/>
                </a:lnTo>
                <a:lnTo>
                  <a:pt x="10513" y="2596"/>
                </a:lnTo>
                <a:lnTo>
                  <a:pt x="10628" y="2457"/>
                </a:lnTo>
                <a:lnTo>
                  <a:pt x="10743" y="2321"/>
                </a:lnTo>
                <a:lnTo>
                  <a:pt x="10855" y="2187"/>
                </a:lnTo>
                <a:lnTo>
                  <a:pt x="10964" y="2060"/>
                </a:lnTo>
                <a:lnTo>
                  <a:pt x="11071" y="1939"/>
                </a:lnTo>
                <a:lnTo>
                  <a:pt x="11172" y="1825"/>
                </a:lnTo>
                <a:lnTo>
                  <a:pt x="11271" y="1717"/>
                </a:lnTo>
                <a:lnTo>
                  <a:pt x="11365" y="1615"/>
                </a:lnTo>
                <a:lnTo>
                  <a:pt x="11455" y="1518"/>
                </a:lnTo>
                <a:lnTo>
                  <a:pt x="11541" y="1428"/>
                </a:lnTo>
                <a:lnTo>
                  <a:pt x="11624" y="1345"/>
                </a:lnTo>
                <a:lnTo>
                  <a:pt x="11702" y="1267"/>
                </a:lnTo>
                <a:lnTo>
                  <a:pt x="11777" y="1195"/>
                </a:lnTo>
                <a:lnTo>
                  <a:pt x="11812" y="1163"/>
                </a:lnTo>
                <a:lnTo>
                  <a:pt x="11847" y="1131"/>
                </a:lnTo>
                <a:lnTo>
                  <a:pt x="11882" y="1101"/>
                </a:lnTo>
                <a:lnTo>
                  <a:pt x="11915" y="1072"/>
                </a:lnTo>
                <a:lnTo>
                  <a:pt x="11947" y="1045"/>
                </a:lnTo>
                <a:lnTo>
                  <a:pt x="11977" y="1019"/>
                </a:lnTo>
                <a:lnTo>
                  <a:pt x="12008" y="996"/>
                </a:lnTo>
                <a:lnTo>
                  <a:pt x="12037" y="973"/>
                </a:lnTo>
                <a:lnTo>
                  <a:pt x="12064" y="952"/>
                </a:lnTo>
                <a:lnTo>
                  <a:pt x="12092" y="933"/>
                </a:lnTo>
                <a:lnTo>
                  <a:pt x="12118" y="915"/>
                </a:lnTo>
                <a:lnTo>
                  <a:pt x="12143" y="899"/>
                </a:lnTo>
                <a:lnTo>
                  <a:pt x="12216" y="858"/>
                </a:lnTo>
                <a:lnTo>
                  <a:pt x="12292" y="818"/>
                </a:lnTo>
                <a:lnTo>
                  <a:pt x="12371" y="778"/>
                </a:lnTo>
                <a:lnTo>
                  <a:pt x="12453" y="740"/>
                </a:lnTo>
                <a:lnTo>
                  <a:pt x="12537" y="702"/>
                </a:lnTo>
                <a:lnTo>
                  <a:pt x="12623" y="665"/>
                </a:lnTo>
                <a:lnTo>
                  <a:pt x="12713" y="629"/>
                </a:lnTo>
                <a:lnTo>
                  <a:pt x="12805" y="593"/>
                </a:lnTo>
                <a:lnTo>
                  <a:pt x="12899" y="558"/>
                </a:lnTo>
                <a:lnTo>
                  <a:pt x="12996" y="523"/>
                </a:lnTo>
                <a:lnTo>
                  <a:pt x="13097" y="489"/>
                </a:lnTo>
                <a:lnTo>
                  <a:pt x="13199" y="456"/>
                </a:lnTo>
                <a:lnTo>
                  <a:pt x="13305" y="425"/>
                </a:lnTo>
                <a:lnTo>
                  <a:pt x="13412" y="393"/>
                </a:lnTo>
                <a:lnTo>
                  <a:pt x="13523" y="362"/>
                </a:lnTo>
                <a:lnTo>
                  <a:pt x="13636" y="332"/>
                </a:lnTo>
                <a:lnTo>
                  <a:pt x="13750" y="304"/>
                </a:lnTo>
                <a:lnTo>
                  <a:pt x="13866" y="276"/>
                </a:lnTo>
                <a:lnTo>
                  <a:pt x="13984" y="249"/>
                </a:lnTo>
                <a:lnTo>
                  <a:pt x="14104" y="224"/>
                </a:lnTo>
                <a:lnTo>
                  <a:pt x="14225" y="199"/>
                </a:lnTo>
                <a:lnTo>
                  <a:pt x="14348" y="176"/>
                </a:lnTo>
                <a:lnTo>
                  <a:pt x="14473" y="154"/>
                </a:lnTo>
                <a:lnTo>
                  <a:pt x="14600" y="133"/>
                </a:lnTo>
                <a:lnTo>
                  <a:pt x="14728" y="112"/>
                </a:lnTo>
                <a:lnTo>
                  <a:pt x="14858" y="94"/>
                </a:lnTo>
                <a:lnTo>
                  <a:pt x="14989" y="75"/>
                </a:lnTo>
                <a:lnTo>
                  <a:pt x="15123" y="58"/>
                </a:lnTo>
                <a:lnTo>
                  <a:pt x="15258" y="42"/>
                </a:lnTo>
                <a:lnTo>
                  <a:pt x="15394" y="27"/>
                </a:lnTo>
                <a:lnTo>
                  <a:pt x="15532" y="14"/>
                </a:lnTo>
                <a:lnTo>
                  <a:pt x="15672" y="0"/>
                </a:lnTo>
                <a:lnTo>
                  <a:pt x="15756" y="439"/>
                </a:lnTo>
              </a:path>
            </a:pathLst>
          </a:custGeom>
          <a:solidFill>
            <a:srgbClr val="002060"/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" name="Oval 41"/>
          <p:cNvSpPr/>
          <p:nvPr/>
        </p:nvSpPr>
        <p:spPr bwMode="ltGray">
          <a:xfrm>
            <a:off x="7280796" y="4509467"/>
            <a:ext cx="747588" cy="7475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968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6" name="Freeform 192"/>
          <p:cNvSpPr>
            <a:spLocks/>
          </p:cNvSpPr>
          <p:nvPr/>
        </p:nvSpPr>
        <p:spPr bwMode="auto">
          <a:xfrm>
            <a:off x="7524328" y="4715679"/>
            <a:ext cx="336732" cy="325352"/>
          </a:xfrm>
          <a:custGeom>
            <a:avLst/>
            <a:gdLst>
              <a:gd name="T0" fmla="*/ 36952266 w 15756"/>
              <a:gd name="T1" fmla="*/ 4412460 h 16364"/>
              <a:gd name="T2" fmla="*/ 33094465 w 15756"/>
              <a:gd name="T3" fmla="*/ 8349246 h 16364"/>
              <a:gd name="T4" fmla="*/ 29403603 w 15756"/>
              <a:gd name="T5" fmla="*/ 12294895 h 16364"/>
              <a:gd name="T6" fmla="*/ 25879675 w 15756"/>
              <a:gd name="T7" fmla="*/ 16253889 h 16364"/>
              <a:gd name="T8" fmla="*/ 22548437 w 15756"/>
              <a:gd name="T9" fmla="*/ 20192890 h 16364"/>
              <a:gd name="T10" fmla="*/ 19448299 w 15756"/>
              <a:gd name="T11" fmla="*/ 24065177 h 16364"/>
              <a:gd name="T12" fmla="*/ 16587067 w 15756"/>
              <a:gd name="T13" fmla="*/ 27870804 h 16364"/>
              <a:gd name="T14" fmla="*/ 13959519 w 15756"/>
              <a:gd name="T15" fmla="*/ 31611926 h 16364"/>
              <a:gd name="T16" fmla="*/ 12793423 w 15756"/>
              <a:gd name="T17" fmla="*/ 33425839 h 16364"/>
              <a:gd name="T18" fmla="*/ 11807142 w 15756"/>
              <a:gd name="T19" fmla="*/ 34721787 h 16364"/>
              <a:gd name="T20" fmla="*/ 10594880 w 15756"/>
              <a:gd name="T21" fmla="*/ 35610946 h 16364"/>
              <a:gd name="T22" fmla="*/ 9118019 w 15756"/>
              <a:gd name="T23" fmla="*/ 36160028 h 16364"/>
              <a:gd name="T24" fmla="*/ 7376608 w 15756"/>
              <a:gd name="T25" fmla="*/ 36373418 h 16364"/>
              <a:gd name="T26" fmla="*/ 5825246 w 15756"/>
              <a:gd name="T27" fmla="*/ 36322263 h 16364"/>
              <a:gd name="T28" fmla="*/ 4903176 w 15756"/>
              <a:gd name="T29" fmla="*/ 36148901 h 16364"/>
              <a:gd name="T30" fmla="*/ 4592407 w 15756"/>
              <a:gd name="T31" fmla="*/ 35995529 h 16364"/>
              <a:gd name="T32" fmla="*/ 4245656 w 15756"/>
              <a:gd name="T33" fmla="*/ 35710993 h 16364"/>
              <a:gd name="T34" fmla="*/ 3624067 w 15756"/>
              <a:gd name="T35" fmla="*/ 34890718 h 16364"/>
              <a:gd name="T36" fmla="*/ 2925445 w 15756"/>
              <a:gd name="T37" fmla="*/ 33623671 h 16364"/>
              <a:gd name="T38" fmla="*/ 2267924 w 15756"/>
              <a:gd name="T39" fmla="*/ 32243233 h 16364"/>
              <a:gd name="T40" fmla="*/ 1451167 w 15756"/>
              <a:gd name="T41" fmla="*/ 30198202 h 16364"/>
              <a:gd name="T42" fmla="*/ 493166 w 15756"/>
              <a:gd name="T43" fmla="*/ 27192820 h 16364"/>
              <a:gd name="T44" fmla="*/ 82203 w 15756"/>
              <a:gd name="T45" fmla="*/ 25376691 h 16364"/>
              <a:gd name="T46" fmla="*/ 0 w 15756"/>
              <a:gd name="T47" fmla="*/ 24569799 h 16364"/>
              <a:gd name="T48" fmla="*/ 53923 w 15756"/>
              <a:gd name="T49" fmla="*/ 23925149 h 16364"/>
              <a:gd name="T50" fmla="*/ 241439 w 15756"/>
              <a:gd name="T51" fmla="*/ 23427222 h 16364"/>
              <a:gd name="T52" fmla="*/ 626707 w 15756"/>
              <a:gd name="T53" fmla="*/ 22998178 h 16364"/>
              <a:gd name="T54" fmla="*/ 1294516 w 15756"/>
              <a:gd name="T55" fmla="*/ 22513594 h 16364"/>
              <a:gd name="T56" fmla="*/ 2388644 w 15756"/>
              <a:gd name="T57" fmla="*/ 21926747 h 16364"/>
              <a:gd name="T58" fmla="*/ 3639474 w 15756"/>
              <a:gd name="T59" fmla="*/ 21437731 h 16364"/>
              <a:gd name="T60" fmla="*/ 4890304 w 15756"/>
              <a:gd name="T61" fmla="*/ 21102039 h 16364"/>
              <a:gd name="T62" fmla="*/ 5945965 w 15756"/>
              <a:gd name="T63" fmla="*/ 20973138 h 16364"/>
              <a:gd name="T64" fmla="*/ 6415970 w 15756"/>
              <a:gd name="T65" fmla="*/ 21093176 h 16364"/>
              <a:gd name="T66" fmla="*/ 6857748 w 15756"/>
              <a:gd name="T67" fmla="*/ 21533299 h 16364"/>
              <a:gd name="T68" fmla="*/ 7343210 w 15756"/>
              <a:gd name="T69" fmla="*/ 22295772 h 16364"/>
              <a:gd name="T70" fmla="*/ 7869723 w 15756"/>
              <a:gd name="T71" fmla="*/ 23378283 h 16364"/>
              <a:gd name="T72" fmla="*/ 8082933 w 15756"/>
              <a:gd name="T73" fmla="*/ 23885120 h 16364"/>
              <a:gd name="T74" fmla="*/ 8427100 w 15756"/>
              <a:gd name="T75" fmla="*/ 24692053 h 16364"/>
              <a:gd name="T76" fmla="*/ 8897105 w 15756"/>
              <a:gd name="T77" fmla="*/ 25659011 h 16364"/>
              <a:gd name="T78" fmla="*/ 9326059 w 15756"/>
              <a:gd name="T79" fmla="*/ 26317004 h 16364"/>
              <a:gd name="T80" fmla="*/ 9716446 w 15756"/>
              <a:gd name="T81" fmla="*/ 26665991 h 16364"/>
              <a:gd name="T82" fmla="*/ 10073435 w 15756"/>
              <a:gd name="T83" fmla="*/ 26677118 h 16364"/>
              <a:gd name="T84" fmla="*/ 10738710 w 15756"/>
              <a:gd name="T85" fmla="*/ 26063585 h 16364"/>
              <a:gd name="T86" fmla="*/ 11835422 w 15756"/>
              <a:gd name="T87" fmla="*/ 24752078 h 16364"/>
              <a:gd name="T88" fmla="*/ 14046841 w 15756"/>
              <a:gd name="T89" fmla="*/ 21804493 h 16364"/>
              <a:gd name="T90" fmla="*/ 18081869 w 15756"/>
              <a:gd name="T91" fmla="*/ 16358369 h 16364"/>
              <a:gd name="T92" fmla="*/ 22188813 w 15756"/>
              <a:gd name="T93" fmla="*/ 11225680 h 16364"/>
              <a:gd name="T94" fmla="*/ 25114307 w 15756"/>
              <a:gd name="T95" fmla="*/ 7822418 h 16364"/>
              <a:gd name="T96" fmla="*/ 27592863 w 15756"/>
              <a:gd name="T97" fmla="*/ 5159373 h 16364"/>
              <a:gd name="T98" fmla="*/ 29642457 w 15756"/>
              <a:gd name="T99" fmla="*/ 3174314 h 16364"/>
              <a:gd name="T100" fmla="*/ 30685246 w 15756"/>
              <a:gd name="T101" fmla="*/ 2322920 h 16364"/>
              <a:gd name="T102" fmla="*/ 31376165 w 15756"/>
              <a:gd name="T103" fmla="*/ 1907266 h 16364"/>
              <a:gd name="T104" fmla="*/ 33130448 w 15756"/>
              <a:gd name="T105" fmla="*/ 1240362 h 16364"/>
              <a:gd name="T106" fmla="*/ 35316169 w 15756"/>
              <a:gd name="T107" fmla="*/ 675768 h 16364"/>
              <a:gd name="T108" fmla="*/ 37828116 w 15756"/>
              <a:gd name="T109" fmla="*/ 248987 h 16364"/>
              <a:gd name="T110" fmla="*/ 40468485 w 15756"/>
              <a:gd name="T111" fmla="*/ 975863 h 163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56"/>
              <a:gd name="T169" fmla="*/ 0 h 16364"/>
              <a:gd name="T170" fmla="*/ 15756 w 15756"/>
              <a:gd name="T171" fmla="*/ 16364 h 163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56" h="16364">
                <a:moveTo>
                  <a:pt x="15756" y="439"/>
                </a:moveTo>
                <a:lnTo>
                  <a:pt x="15557" y="659"/>
                </a:lnTo>
                <a:lnTo>
                  <a:pt x="15359" y="881"/>
                </a:lnTo>
                <a:lnTo>
                  <a:pt x="15163" y="1101"/>
                </a:lnTo>
                <a:lnTo>
                  <a:pt x="14967" y="1322"/>
                </a:lnTo>
                <a:lnTo>
                  <a:pt x="14772" y="1543"/>
                </a:lnTo>
                <a:lnTo>
                  <a:pt x="14579" y="1764"/>
                </a:lnTo>
                <a:lnTo>
                  <a:pt x="14387" y="1985"/>
                </a:lnTo>
                <a:lnTo>
                  <a:pt x="14196" y="2207"/>
                </a:lnTo>
                <a:lnTo>
                  <a:pt x="14005" y="2427"/>
                </a:lnTo>
                <a:lnTo>
                  <a:pt x="13816" y="2649"/>
                </a:lnTo>
                <a:lnTo>
                  <a:pt x="13627" y="2870"/>
                </a:lnTo>
                <a:lnTo>
                  <a:pt x="13440" y="3091"/>
                </a:lnTo>
                <a:lnTo>
                  <a:pt x="13253" y="3313"/>
                </a:lnTo>
                <a:lnTo>
                  <a:pt x="13069" y="3535"/>
                </a:lnTo>
                <a:lnTo>
                  <a:pt x="12885" y="3756"/>
                </a:lnTo>
                <a:lnTo>
                  <a:pt x="12701" y="3978"/>
                </a:lnTo>
                <a:lnTo>
                  <a:pt x="12519" y="4199"/>
                </a:lnTo>
                <a:lnTo>
                  <a:pt x="12338" y="4421"/>
                </a:lnTo>
                <a:lnTo>
                  <a:pt x="12158" y="4643"/>
                </a:lnTo>
                <a:lnTo>
                  <a:pt x="11979" y="4865"/>
                </a:lnTo>
                <a:lnTo>
                  <a:pt x="11801" y="5088"/>
                </a:lnTo>
                <a:lnTo>
                  <a:pt x="11624" y="5309"/>
                </a:lnTo>
                <a:lnTo>
                  <a:pt x="11448" y="5531"/>
                </a:lnTo>
                <a:lnTo>
                  <a:pt x="11273" y="5754"/>
                </a:lnTo>
                <a:lnTo>
                  <a:pt x="11099" y="5976"/>
                </a:lnTo>
                <a:lnTo>
                  <a:pt x="10927" y="6198"/>
                </a:lnTo>
                <a:lnTo>
                  <a:pt x="10754" y="6422"/>
                </a:lnTo>
                <a:lnTo>
                  <a:pt x="10583" y="6644"/>
                </a:lnTo>
                <a:lnTo>
                  <a:pt x="10413" y="6867"/>
                </a:lnTo>
                <a:lnTo>
                  <a:pt x="10244" y="7090"/>
                </a:lnTo>
                <a:lnTo>
                  <a:pt x="10076" y="7312"/>
                </a:lnTo>
                <a:lnTo>
                  <a:pt x="9911" y="7536"/>
                </a:lnTo>
                <a:lnTo>
                  <a:pt x="9745" y="7758"/>
                </a:lnTo>
                <a:lnTo>
                  <a:pt x="9580" y="7981"/>
                </a:lnTo>
                <a:lnTo>
                  <a:pt x="9417" y="8202"/>
                </a:lnTo>
                <a:lnTo>
                  <a:pt x="9255" y="8423"/>
                </a:lnTo>
                <a:lnTo>
                  <a:pt x="9095" y="8644"/>
                </a:lnTo>
                <a:lnTo>
                  <a:pt x="8936" y="8864"/>
                </a:lnTo>
                <a:lnTo>
                  <a:pt x="8779" y="9084"/>
                </a:lnTo>
                <a:lnTo>
                  <a:pt x="8623" y="9304"/>
                </a:lnTo>
                <a:lnTo>
                  <a:pt x="8468" y="9522"/>
                </a:lnTo>
                <a:lnTo>
                  <a:pt x="8316" y="9740"/>
                </a:lnTo>
                <a:lnTo>
                  <a:pt x="8164" y="9959"/>
                </a:lnTo>
                <a:lnTo>
                  <a:pt x="8015" y="10176"/>
                </a:lnTo>
                <a:lnTo>
                  <a:pt x="7865" y="10393"/>
                </a:lnTo>
                <a:lnTo>
                  <a:pt x="7719" y="10609"/>
                </a:lnTo>
                <a:lnTo>
                  <a:pt x="7572" y="10826"/>
                </a:lnTo>
                <a:lnTo>
                  <a:pt x="7428" y="11041"/>
                </a:lnTo>
                <a:lnTo>
                  <a:pt x="7285" y="11256"/>
                </a:lnTo>
                <a:lnTo>
                  <a:pt x="7144" y="11471"/>
                </a:lnTo>
                <a:lnTo>
                  <a:pt x="7004" y="11685"/>
                </a:lnTo>
                <a:lnTo>
                  <a:pt x="6865" y="11898"/>
                </a:lnTo>
                <a:lnTo>
                  <a:pt x="6727" y="12113"/>
                </a:lnTo>
                <a:lnTo>
                  <a:pt x="6592" y="12325"/>
                </a:lnTo>
                <a:lnTo>
                  <a:pt x="6458" y="12538"/>
                </a:lnTo>
                <a:lnTo>
                  <a:pt x="6325" y="12749"/>
                </a:lnTo>
                <a:lnTo>
                  <a:pt x="6193" y="12961"/>
                </a:lnTo>
                <a:lnTo>
                  <a:pt x="6063" y="13172"/>
                </a:lnTo>
                <a:lnTo>
                  <a:pt x="5935" y="13382"/>
                </a:lnTo>
                <a:lnTo>
                  <a:pt x="5808" y="13593"/>
                </a:lnTo>
                <a:lnTo>
                  <a:pt x="5682" y="13803"/>
                </a:lnTo>
                <a:lnTo>
                  <a:pt x="5558" y="14012"/>
                </a:lnTo>
                <a:lnTo>
                  <a:pt x="5435" y="14221"/>
                </a:lnTo>
                <a:lnTo>
                  <a:pt x="5313" y="14429"/>
                </a:lnTo>
                <a:lnTo>
                  <a:pt x="5272" y="14500"/>
                </a:lnTo>
                <a:lnTo>
                  <a:pt x="5229" y="14578"/>
                </a:lnTo>
                <a:lnTo>
                  <a:pt x="5184" y="14660"/>
                </a:lnTo>
                <a:lnTo>
                  <a:pt x="5136" y="14746"/>
                </a:lnTo>
                <a:lnTo>
                  <a:pt x="5087" y="14839"/>
                </a:lnTo>
                <a:lnTo>
                  <a:pt x="5034" y="14935"/>
                </a:lnTo>
                <a:lnTo>
                  <a:pt x="4981" y="15037"/>
                </a:lnTo>
                <a:lnTo>
                  <a:pt x="4926" y="15144"/>
                </a:lnTo>
                <a:lnTo>
                  <a:pt x="4884" y="15219"/>
                </a:lnTo>
                <a:lnTo>
                  <a:pt x="4840" y="15292"/>
                </a:lnTo>
                <a:lnTo>
                  <a:pt x="4795" y="15362"/>
                </a:lnTo>
                <a:lnTo>
                  <a:pt x="4748" y="15430"/>
                </a:lnTo>
                <a:lnTo>
                  <a:pt x="4699" y="15496"/>
                </a:lnTo>
                <a:lnTo>
                  <a:pt x="4649" y="15559"/>
                </a:lnTo>
                <a:lnTo>
                  <a:pt x="4597" y="15620"/>
                </a:lnTo>
                <a:lnTo>
                  <a:pt x="4544" y="15678"/>
                </a:lnTo>
                <a:lnTo>
                  <a:pt x="4488" y="15734"/>
                </a:lnTo>
                <a:lnTo>
                  <a:pt x="4432" y="15788"/>
                </a:lnTo>
                <a:lnTo>
                  <a:pt x="4374" y="15839"/>
                </a:lnTo>
                <a:lnTo>
                  <a:pt x="4314" y="15888"/>
                </a:lnTo>
                <a:lnTo>
                  <a:pt x="4253" y="15934"/>
                </a:lnTo>
                <a:lnTo>
                  <a:pt x="4189" y="15978"/>
                </a:lnTo>
                <a:lnTo>
                  <a:pt x="4125" y="16020"/>
                </a:lnTo>
                <a:lnTo>
                  <a:pt x="4058" y="16059"/>
                </a:lnTo>
                <a:lnTo>
                  <a:pt x="3991" y="16096"/>
                </a:lnTo>
                <a:lnTo>
                  <a:pt x="3921" y="16131"/>
                </a:lnTo>
                <a:lnTo>
                  <a:pt x="3850" y="16163"/>
                </a:lnTo>
                <a:lnTo>
                  <a:pt x="3778" y="16192"/>
                </a:lnTo>
                <a:lnTo>
                  <a:pt x="3703" y="16220"/>
                </a:lnTo>
                <a:lnTo>
                  <a:pt x="3627" y="16245"/>
                </a:lnTo>
                <a:lnTo>
                  <a:pt x="3550" y="16267"/>
                </a:lnTo>
                <a:lnTo>
                  <a:pt x="3471" y="16288"/>
                </a:lnTo>
                <a:lnTo>
                  <a:pt x="3390" y="16305"/>
                </a:lnTo>
                <a:lnTo>
                  <a:pt x="3308" y="16321"/>
                </a:lnTo>
                <a:lnTo>
                  <a:pt x="3225" y="16334"/>
                </a:lnTo>
                <a:lnTo>
                  <a:pt x="3139" y="16344"/>
                </a:lnTo>
                <a:lnTo>
                  <a:pt x="3051" y="16353"/>
                </a:lnTo>
                <a:lnTo>
                  <a:pt x="2962" y="16358"/>
                </a:lnTo>
                <a:lnTo>
                  <a:pt x="2872" y="16363"/>
                </a:lnTo>
                <a:lnTo>
                  <a:pt x="2781" y="16364"/>
                </a:lnTo>
                <a:lnTo>
                  <a:pt x="2697" y="16364"/>
                </a:lnTo>
                <a:lnTo>
                  <a:pt x="2616" y="16362"/>
                </a:lnTo>
                <a:lnTo>
                  <a:pt x="2540" y="16360"/>
                </a:lnTo>
                <a:lnTo>
                  <a:pt x="2467" y="16356"/>
                </a:lnTo>
                <a:lnTo>
                  <a:pt x="2397" y="16351"/>
                </a:lnTo>
                <a:lnTo>
                  <a:pt x="2330" y="16346"/>
                </a:lnTo>
                <a:lnTo>
                  <a:pt x="2268" y="16340"/>
                </a:lnTo>
                <a:lnTo>
                  <a:pt x="2209" y="16333"/>
                </a:lnTo>
                <a:lnTo>
                  <a:pt x="2153" y="16325"/>
                </a:lnTo>
                <a:lnTo>
                  <a:pt x="2101" y="16315"/>
                </a:lnTo>
                <a:lnTo>
                  <a:pt x="2052" y="16305"/>
                </a:lnTo>
                <a:lnTo>
                  <a:pt x="2007" y="16294"/>
                </a:lnTo>
                <a:lnTo>
                  <a:pt x="1965" y="16282"/>
                </a:lnTo>
                <a:lnTo>
                  <a:pt x="1927" y="16269"/>
                </a:lnTo>
                <a:lnTo>
                  <a:pt x="1909" y="16262"/>
                </a:lnTo>
                <a:lnTo>
                  <a:pt x="1892" y="16255"/>
                </a:lnTo>
                <a:lnTo>
                  <a:pt x="1877" y="16247"/>
                </a:lnTo>
                <a:lnTo>
                  <a:pt x="1861" y="16240"/>
                </a:lnTo>
                <a:lnTo>
                  <a:pt x="1846" y="16231"/>
                </a:lnTo>
                <a:lnTo>
                  <a:pt x="1832" y="16223"/>
                </a:lnTo>
                <a:lnTo>
                  <a:pt x="1817" y="16214"/>
                </a:lnTo>
                <a:lnTo>
                  <a:pt x="1802" y="16204"/>
                </a:lnTo>
                <a:lnTo>
                  <a:pt x="1788" y="16193"/>
                </a:lnTo>
                <a:lnTo>
                  <a:pt x="1772" y="16181"/>
                </a:lnTo>
                <a:lnTo>
                  <a:pt x="1758" y="16170"/>
                </a:lnTo>
                <a:lnTo>
                  <a:pt x="1743" y="16157"/>
                </a:lnTo>
                <a:lnTo>
                  <a:pt x="1728" y="16143"/>
                </a:lnTo>
                <a:lnTo>
                  <a:pt x="1713" y="16129"/>
                </a:lnTo>
                <a:lnTo>
                  <a:pt x="1697" y="16114"/>
                </a:lnTo>
                <a:lnTo>
                  <a:pt x="1683" y="16098"/>
                </a:lnTo>
                <a:lnTo>
                  <a:pt x="1653" y="16065"/>
                </a:lnTo>
                <a:lnTo>
                  <a:pt x="1623" y="16028"/>
                </a:lnTo>
                <a:lnTo>
                  <a:pt x="1593" y="15990"/>
                </a:lnTo>
                <a:lnTo>
                  <a:pt x="1562" y="15948"/>
                </a:lnTo>
                <a:lnTo>
                  <a:pt x="1533" y="15903"/>
                </a:lnTo>
                <a:lnTo>
                  <a:pt x="1502" y="15855"/>
                </a:lnTo>
                <a:lnTo>
                  <a:pt x="1471" y="15805"/>
                </a:lnTo>
                <a:lnTo>
                  <a:pt x="1441" y="15752"/>
                </a:lnTo>
                <a:lnTo>
                  <a:pt x="1411" y="15696"/>
                </a:lnTo>
                <a:lnTo>
                  <a:pt x="1380" y="15637"/>
                </a:lnTo>
                <a:lnTo>
                  <a:pt x="1344" y="15566"/>
                </a:lnTo>
                <a:lnTo>
                  <a:pt x="1309" y="15495"/>
                </a:lnTo>
                <a:lnTo>
                  <a:pt x="1274" y="15422"/>
                </a:lnTo>
                <a:lnTo>
                  <a:pt x="1240" y="15349"/>
                </a:lnTo>
                <a:lnTo>
                  <a:pt x="1206" y="15275"/>
                </a:lnTo>
                <a:lnTo>
                  <a:pt x="1172" y="15200"/>
                </a:lnTo>
                <a:lnTo>
                  <a:pt x="1139" y="15126"/>
                </a:lnTo>
                <a:lnTo>
                  <a:pt x="1105" y="15051"/>
                </a:lnTo>
                <a:lnTo>
                  <a:pt x="1073" y="14974"/>
                </a:lnTo>
                <a:lnTo>
                  <a:pt x="1041" y="14898"/>
                </a:lnTo>
                <a:lnTo>
                  <a:pt x="1008" y="14820"/>
                </a:lnTo>
                <a:lnTo>
                  <a:pt x="976" y="14742"/>
                </a:lnTo>
                <a:lnTo>
                  <a:pt x="946" y="14663"/>
                </a:lnTo>
                <a:lnTo>
                  <a:pt x="914" y="14585"/>
                </a:lnTo>
                <a:lnTo>
                  <a:pt x="883" y="14505"/>
                </a:lnTo>
                <a:lnTo>
                  <a:pt x="853" y="14424"/>
                </a:lnTo>
                <a:lnTo>
                  <a:pt x="823" y="14343"/>
                </a:lnTo>
                <a:lnTo>
                  <a:pt x="793" y="14262"/>
                </a:lnTo>
                <a:lnTo>
                  <a:pt x="763" y="14179"/>
                </a:lnTo>
                <a:lnTo>
                  <a:pt x="734" y="14096"/>
                </a:lnTo>
                <a:lnTo>
                  <a:pt x="676" y="13929"/>
                </a:lnTo>
                <a:lnTo>
                  <a:pt x="620" y="13759"/>
                </a:lnTo>
                <a:lnTo>
                  <a:pt x="565" y="13585"/>
                </a:lnTo>
                <a:lnTo>
                  <a:pt x="510" y="13410"/>
                </a:lnTo>
                <a:lnTo>
                  <a:pt x="457" y="13233"/>
                </a:lnTo>
                <a:lnTo>
                  <a:pt x="405" y="13052"/>
                </a:lnTo>
                <a:lnTo>
                  <a:pt x="356" y="12875"/>
                </a:lnTo>
                <a:lnTo>
                  <a:pt x="311" y="12704"/>
                </a:lnTo>
                <a:lnTo>
                  <a:pt x="268" y="12540"/>
                </a:lnTo>
                <a:lnTo>
                  <a:pt x="228" y="12383"/>
                </a:lnTo>
                <a:lnTo>
                  <a:pt x="192" y="12233"/>
                </a:lnTo>
                <a:lnTo>
                  <a:pt x="158" y="12088"/>
                </a:lnTo>
                <a:lnTo>
                  <a:pt x="128" y="11951"/>
                </a:lnTo>
                <a:lnTo>
                  <a:pt x="102" y="11821"/>
                </a:lnTo>
                <a:lnTo>
                  <a:pt x="78" y="11697"/>
                </a:lnTo>
                <a:lnTo>
                  <a:pt x="58" y="11579"/>
                </a:lnTo>
                <a:lnTo>
                  <a:pt x="49" y="11522"/>
                </a:lnTo>
                <a:lnTo>
                  <a:pt x="40" y="11468"/>
                </a:lnTo>
                <a:lnTo>
                  <a:pt x="32" y="11416"/>
                </a:lnTo>
                <a:lnTo>
                  <a:pt x="26" y="11365"/>
                </a:lnTo>
                <a:lnTo>
                  <a:pt x="20" y="11314"/>
                </a:lnTo>
                <a:lnTo>
                  <a:pt x="15" y="11267"/>
                </a:lnTo>
                <a:lnTo>
                  <a:pt x="11" y="11221"/>
                </a:lnTo>
                <a:lnTo>
                  <a:pt x="7" y="11176"/>
                </a:lnTo>
                <a:lnTo>
                  <a:pt x="3" y="11134"/>
                </a:lnTo>
                <a:lnTo>
                  <a:pt x="2" y="11092"/>
                </a:lnTo>
                <a:lnTo>
                  <a:pt x="0" y="11053"/>
                </a:lnTo>
                <a:lnTo>
                  <a:pt x="0" y="11015"/>
                </a:lnTo>
                <a:lnTo>
                  <a:pt x="0" y="10976"/>
                </a:lnTo>
                <a:lnTo>
                  <a:pt x="2" y="10938"/>
                </a:lnTo>
                <a:lnTo>
                  <a:pt x="4" y="10900"/>
                </a:lnTo>
                <a:lnTo>
                  <a:pt x="8" y="10864"/>
                </a:lnTo>
                <a:lnTo>
                  <a:pt x="11" y="10830"/>
                </a:lnTo>
                <a:lnTo>
                  <a:pt x="16" y="10796"/>
                </a:lnTo>
                <a:lnTo>
                  <a:pt x="21" y="10763"/>
                </a:lnTo>
                <a:lnTo>
                  <a:pt x="27" y="10731"/>
                </a:lnTo>
                <a:lnTo>
                  <a:pt x="34" y="10700"/>
                </a:lnTo>
                <a:lnTo>
                  <a:pt x="42" y="10671"/>
                </a:lnTo>
                <a:lnTo>
                  <a:pt x="51" y="10642"/>
                </a:lnTo>
                <a:lnTo>
                  <a:pt x="61" y="10614"/>
                </a:lnTo>
                <a:lnTo>
                  <a:pt x="71" y="10588"/>
                </a:lnTo>
                <a:lnTo>
                  <a:pt x="81" y="10562"/>
                </a:lnTo>
                <a:lnTo>
                  <a:pt x="94" y="10539"/>
                </a:lnTo>
                <a:lnTo>
                  <a:pt x="106" y="10515"/>
                </a:lnTo>
                <a:lnTo>
                  <a:pt x="120" y="10492"/>
                </a:lnTo>
                <a:lnTo>
                  <a:pt x="137" y="10469"/>
                </a:lnTo>
                <a:lnTo>
                  <a:pt x="155" y="10445"/>
                </a:lnTo>
                <a:lnTo>
                  <a:pt x="175" y="10421"/>
                </a:lnTo>
                <a:lnTo>
                  <a:pt x="196" y="10397"/>
                </a:lnTo>
                <a:lnTo>
                  <a:pt x="219" y="10372"/>
                </a:lnTo>
                <a:lnTo>
                  <a:pt x="244" y="10346"/>
                </a:lnTo>
                <a:lnTo>
                  <a:pt x="271" y="10320"/>
                </a:lnTo>
                <a:lnTo>
                  <a:pt x="298" y="10295"/>
                </a:lnTo>
                <a:lnTo>
                  <a:pt x="328" y="10268"/>
                </a:lnTo>
                <a:lnTo>
                  <a:pt x="360" y="10240"/>
                </a:lnTo>
                <a:lnTo>
                  <a:pt x="394" y="10213"/>
                </a:lnTo>
                <a:lnTo>
                  <a:pt x="429" y="10185"/>
                </a:lnTo>
                <a:lnTo>
                  <a:pt x="465" y="10156"/>
                </a:lnTo>
                <a:lnTo>
                  <a:pt x="504" y="10128"/>
                </a:lnTo>
                <a:lnTo>
                  <a:pt x="544" y="10099"/>
                </a:lnTo>
                <a:lnTo>
                  <a:pt x="596" y="10063"/>
                </a:lnTo>
                <a:lnTo>
                  <a:pt x="651" y="10028"/>
                </a:lnTo>
                <a:lnTo>
                  <a:pt x="705" y="9993"/>
                </a:lnTo>
                <a:lnTo>
                  <a:pt x="760" y="9960"/>
                </a:lnTo>
                <a:lnTo>
                  <a:pt x="816" y="9927"/>
                </a:lnTo>
                <a:lnTo>
                  <a:pt x="873" y="9895"/>
                </a:lnTo>
                <a:lnTo>
                  <a:pt x="930" y="9864"/>
                </a:lnTo>
                <a:lnTo>
                  <a:pt x="989" y="9833"/>
                </a:lnTo>
                <a:lnTo>
                  <a:pt x="1047" y="9804"/>
                </a:lnTo>
                <a:lnTo>
                  <a:pt x="1107" y="9775"/>
                </a:lnTo>
                <a:lnTo>
                  <a:pt x="1167" y="9747"/>
                </a:lnTo>
                <a:lnTo>
                  <a:pt x="1228" y="9721"/>
                </a:lnTo>
                <a:lnTo>
                  <a:pt x="1291" y="9694"/>
                </a:lnTo>
                <a:lnTo>
                  <a:pt x="1353" y="9669"/>
                </a:lnTo>
                <a:lnTo>
                  <a:pt x="1417" y="9644"/>
                </a:lnTo>
                <a:lnTo>
                  <a:pt x="1481" y="9620"/>
                </a:lnTo>
                <a:lnTo>
                  <a:pt x="1546" y="9598"/>
                </a:lnTo>
                <a:lnTo>
                  <a:pt x="1608" y="9577"/>
                </a:lnTo>
                <a:lnTo>
                  <a:pt x="1670" y="9557"/>
                </a:lnTo>
                <a:lnTo>
                  <a:pt x="1730" y="9539"/>
                </a:lnTo>
                <a:lnTo>
                  <a:pt x="1789" y="9522"/>
                </a:lnTo>
                <a:lnTo>
                  <a:pt x="1847" y="9507"/>
                </a:lnTo>
                <a:lnTo>
                  <a:pt x="1904" y="9493"/>
                </a:lnTo>
                <a:lnTo>
                  <a:pt x="1960" y="9481"/>
                </a:lnTo>
                <a:lnTo>
                  <a:pt x="2014" y="9470"/>
                </a:lnTo>
                <a:lnTo>
                  <a:pt x="2067" y="9460"/>
                </a:lnTo>
                <a:lnTo>
                  <a:pt x="2119" y="9452"/>
                </a:lnTo>
                <a:lnTo>
                  <a:pt x="2171" y="9446"/>
                </a:lnTo>
                <a:lnTo>
                  <a:pt x="2220" y="9441"/>
                </a:lnTo>
                <a:lnTo>
                  <a:pt x="2268" y="9437"/>
                </a:lnTo>
                <a:lnTo>
                  <a:pt x="2315" y="9435"/>
                </a:lnTo>
                <a:lnTo>
                  <a:pt x="2361" y="9434"/>
                </a:lnTo>
                <a:lnTo>
                  <a:pt x="2380" y="9436"/>
                </a:lnTo>
                <a:lnTo>
                  <a:pt x="2399" y="9439"/>
                </a:lnTo>
                <a:lnTo>
                  <a:pt x="2419" y="9444"/>
                </a:lnTo>
                <a:lnTo>
                  <a:pt x="2438" y="9452"/>
                </a:lnTo>
                <a:lnTo>
                  <a:pt x="2458" y="9463"/>
                </a:lnTo>
                <a:lnTo>
                  <a:pt x="2478" y="9475"/>
                </a:lnTo>
                <a:lnTo>
                  <a:pt x="2498" y="9489"/>
                </a:lnTo>
                <a:lnTo>
                  <a:pt x="2519" y="9507"/>
                </a:lnTo>
                <a:lnTo>
                  <a:pt x="2540" y="9525"/>
                </a:lnTo>
                <a:lnTo>
                  <a:pt x="2561" y="9547"/>
                </a:lnTo>
                <a:lnTo>
                  <a:pt x="2582" y="9570"/>
                </a:lnTo>
                <a:lnTo>
                  <a:pt x="2604" y="9597"/>
                </a:lnTo>
                <a:lnTo>
                  <a:pt x="2626" y="9624"/>
                </a:lnTo>
                <a:lnTo>
                  <a:pt x="2648" y="9655"/>
                </a:lnTo>
                <a:lnTo>
                  <a:pt x="2670" y="9687"/>
                </a:lnTo>
                <a:lnTo>
                  <a:pt x="2693" y="9722"/>
                </a:lnTo>
                <a:lnTo>
                  <a:pt x="2716" y="9760"/>
                </a:lnTo>
                <a:lnTo>
                  <a:pt x="2739" y="9799"/>
                </a:lnTo>
                <a:lnTo>
                  <a:pt x="2763" y="9841"/>
                </a:lnTo>
                <a:lnTo>
                  <a:pt x="2786" y="9885"/>
                </a:lnTo>
                <a:lnTo>
                  <a:pt x="2810" y="9931"/>
                </a:lnTo>
                <a:lnTo>
                  <a:pt x="2834" y="9979"/>
                </a:lnTo>
                <a:lnTo>
                  <a:pt x="2859" y="10030"/>
                </a:lnTo>
                <a:lnTo>
                  <a:pt x="2883" y="10083"/>
                </a:lnTo>
                <a:lnTo>
                  <a:pt x="2908" y="10138"/>
                </a:lnTo>
                <a:lnTo>
                  <a:pt x="2934" y="10195"/>
                </a:lnTo>
                <a:lnTo>
                  <a:pt x="2959" y="10256"/>
                </a:lnTo>
                <a:lnTo>
                  <a:pt x="2985" y="10317"/>
                </a:lnTo>
                <a:lnTo>
                  <a:pt x="3010" y="10382"/>
                </a:lnTo>
                <a:lnTo>
                  <a:pt x="3037" y="10448"/>
                </a:lnTo>
                <a:lnTo>
                  <a:pt x="3064" y="10517"/>
                </a:lnTo>
                <a:lnTo>
                  <a:pt x="3090" y="10588"/>
                </a:lnTo>
                <a:lnTo>
                  <a:pt x="3101" y="10616"/>
                </a:lnTo>
                <a:lnTo>
                  <a:pt x="3109" y="10643"/>
                </a:lnTo>
                <a:lnTo>
                  <a:pt x="3118" y="10668"/>
                </a:lnTo>
                <a:lnTo>
                  <a:pt x="3126" y="10690"/>
                </a:lnTo>
                <a:lnTo>
                  <a:pt x="3133" y="10711"/>
                </a:lnTo>
                <a:lnTo>
                  <a:pt x="3141" y="10728"/>
                </a:lnTo>
                <a:lnTo>
                  <a:pt x="3147" y="10745"/>
                </a:lnTo>
                <a:lnTo>
                  <a:pt x="3153" y="10760"/>
                </a:lnTo>
                <a:lnTo>
                  <a:pt x="3160" y="10786"/>
                </a:lnTo>
                <a:lnTo>
                  <a:pt x="3172" y="10819"/>
                </a:lnTo>
                <a:lnTo>
                  <a:pt x="3188" y="10860"/>
                </a:lnTo>
                <a:lnTo>
                  <a:pt x="3207" y="10910"/>
                </a:lnTo>
                <a:lnTo>
                  <a:pt x="3232" y="10978"/>
                </a:lnTo>
                <a:lnTo>
                  <a:pt x="3256" y="11044"/>
                </a:lnTo>
                <a:lnTo>
                  <a:pt x="3281" y="11108"/>
                </a:lnTo>
                <a:lnTo>
                  <a:pt x="3304" y="11170"/>
                </a:lnTo>
                <a:lnTo>
                  <a:pt x="3328" y="11229"/>
                </a:lnTo>
                <a:lnTo>
                  <a:pt x="3351" y="11288"/>
                </a:lnTo>
                <a:lnTo>
                  <a:pt x="3374" y="11343"/>
                </a:lnTo>
                <a:lnTo>
                  <a:pt x="3397" y="11396"/>
                </a:lnTo>
                <a:lnTo>
                  <a:pt x="3419" y="11448"/>
                </a:lnTo>
                <a:lnTo>
                  <a:pt x="3442" y="11496"/>
                </a:lnTo>
                <a:lnTo>
                  <a:pt x="3464" y="11543"/>
                </a:lnTo>
                <a:lnTo>
                  <a:pt x="3486" y="11587"/>
                </a:lnTo>
                <a:lnTo>
                  <a:pt x="3507" y="11630"/>
                </a:lnTo>
                <a:lnTo>
                  <a:pt x="3529" y="11670"/>
                </a:lnTo>
                <a:lnTo>
                  <a:pt x="3550" y="11708"/>
                </a:lnTo>
                <a:lnTo>
                  <a:pt x="3571" y="11744"/>
                </a:lnTo>
                <a:lnTo>
                  <a:pt x="3591" y="11778"/>
                </a:lnTo>
                <a:lnTo>
                  <a:pt x="3612" y="11809"/>
                </a:lnTo>
                <a:lnTo>
                  <a:pt x="3631" y="11839"/>
                </a:lnTo>
                <a:lnTo>
                  <a:pt x="3652" y="11866"/>
                </a:lnTo>
                <a:lnTo>
                  <a:pt x="3671" y="11891"/>
                </a:lnTo>
                <a:lnTo>
                  <a:pt x="3691" y="11914"/>
                </a:lnTo>
                <a:lnTo>
                  <a:pt x="3709" y="11934"/>
                </a:lnTo>
                <a:lnTo>
                  <a:pt x="3727" y="11953"/>
                </a:lnTo>
                <a:lnTo>
                  <a:pt x="3746" y="11969"/>
                </a:lnTo>
                <a:lnTo>
                  <a:pt x="3764" y="11984"/>
                </a:lnTo>
                <a:lnTo>
                  <a:pt x="3783" y="11996"/>
                </a:lnTo>
                <a:lnTo>
                  <a:pt x="3800" y="12005"/>
                </a:lnTo>
                <a:lnTo>
                  <a:pt x="3818" y="12013"/>
                </a:lnTo>
                <a:lnTo>
                  <a:pt x="3835" y="12018"/>
                </a:lnTo>
                <a:lnTo>
                  <a:pt x="3851" y="12021"/>
                </a:lnTo>
                <a:lnTo>
                  <a:pt x="3868" y="12022"/>
                </a:lnTo>
                <a:lnTo>
                  <a:pt x="3883" y="12020"/>
                </a:lnTo>
                <a:lnTo>
                  <a:pt x="3902" y="12013"/>
                </a:lnTo>
                <a:lnTo>
                  <a:pt x="3922" y="12001"/>
                </a:lnTo>
                <a:lnTo>
                  <a:pt x="3946" y="11984"/>
                </a:lnTo>
                <a:lnTo>
                  <a:pt x="3971" y="11961"/>
                </a:lnTo>
                <a:lnTo>
                  <a:pt x="4000" y="11934"/>
                </a:lnTo>
                <a:lnTo>
                  <a:pt x="4031" y="11903"/>
                </a:lnTo>
                <a:lnTo>
                  <a:pt x="4064" y="11866"/>
                </a:lnTo>
                <a:lnTo>
                  <a:pt x="4100" y="11824"/>
                </a:lnTo>
                <a:lnTo>
                  <a:pt x="4139" y="11777"/>
                </a:lnTo>
                <a:lnTo>
                  <a:pt x="4181" y="11725"/>
                </a:lnTo>
                <a:lnTo>
                  <a:pt x="4225" y="11669"/>
                </a:lnTo>
                <a:lnTo>
                  <a:pt x="4272" y="11607"/>
                </a:lnTo>
                <a:lnTo>
                  <a:pt x="4321" y="11541"/>
                </a:lnTo>
                <a:lnTo>
                  <a:pt x="4374" y="11469"/>
                </a:lnTo>
                <a:lnTo>
                  <a:pt x="4429" y="11393"/>
                </a:lnTo>
                <a:lnTo>
                  <a:pt x="4485" y="11312"/>
                </a:lnTo>
                <a:lnTo>
                  <a:pt x="4546" y="11226"/>
                </a:lnTo>
                <a:lnTo>
                  <a:pt x="4608" y="11135"/>
                </a:lnTo>
                <a:lnTo>
                  <a:pt x="4674" y="11039"/>
                </a:lnTo>
                <a:lnTo>
                  <a:pt x="4741" y="10938"/>
                </a:lnTo>
                <a:lnTo>
                  <a:pt x="4812" y="10833"/>
                </a:lnTo>
                <a:lnTo>
                  <a:pt x="4885" y="10721"/>
                </a:lnTo>
                <a:lnTo>
                  <a:pt x="4961" y="10606"/>
                </a:lnTo>
                <a:lnTo>
                  <a:pt x="5119" y="10360"/>
                </a:lnTo>
                <a:lnTo>
                  <a:pt x="5289" y="10094"/>
                </a:lnTo>
                <a:lnTo>
                  <a:pt x="5469" y="9809"/>
                </a:lnTo>
                <a:lnTo>
                  <a:pt x="5659" y="9504"/>
                </a:lnTo>
                <a:lnTo>
                  <a:pt x="5856" y="9190"/>
                </a:lnTo>
                <a:lnTo>
                  <a:pt x="6051" y="8878"/>
                </a:lnTo>
                <a:lnTo>
                  <a:pt x="6248" y="8570"/>
                </a:lnTo>
                <a:lnTo>
                  <a:pt x="6446" y="8263"/>
                </a:lnTo>
                <a:lnTo>
                  <a:pt x="6643" y="7959"/>
                </a:lnTo>
                <a:lnTo>
                  <a:pt x="6841" y="7658"/>
                </a:lnTo>
                <a:lnTo>
                  <a:pt x="7040" y="7359"/>
                </a:lnTo>
                <a:lnTo>
                  <a:pt x="7238" y="7061"/>
                </a:lnTo>
                <a:lnTo>
                  <a:pt x="7437" y="6767"/>
                </a:lnTo>
                <a:lnTo>
                  <a:pt x="7637" y="6475"/>
                </a:lnTo>
                <a:lnTo>
                  <a:pt x="7837" y="6185"/>
                </a:lnTo>
                <a:lnTo>
                  <a:pt x="8036" y="5897"/>
                </a:lnTo>
                <a:lnTo>
                  <a:pt x="8237" y="5612"/>
                </a:lnTo>
                <a:lnTo>
                  <a:pt x="8438" y="5330"/>
                </a:lnTo>
                <a:lnTo>
                  <a:pt x="8639" y="5050"/>
                </a:lnTo>
                <a:lnTo>
                  <a:pt x="8841" y="4772"/>
                </a:lnTo>
                <a:lnTo>
                  <a:pt x="8981" y="4581"/>
                </a:lnTo>
                <a:lnTo>
                  <a:pt x="9118" y="4394"/>
                </a:lnTo>
                <a:lnTo>
                  <a:pt x="9254" y="4211"/>
                </a:lnTo>
                <a:lnTo>
                  <a:pt x="9388" y="4032"/>
                </a:lnTo>
                <a:lnTo>
                  <a:pt x="9520" y="3857"/>
                </a:lnTo>
                <a:lnTo>
                  <a:pt x="9650" y="3686"/>
                </a:lnTo>
                <a:lnTo>
                  <a:pt x="9778" y="3519"/>
                </a:lnTo>
                <a:lnTo>
                  <a:pt x="9905" y="3356"/>
                </a:lnTo>
                <a:lnTo>
                  <a:pt x="10030" y="3196"/>
                </a:lnTo>
                <a:lnTo>
                  <a:pt x="10153" y="3040"/>
                </a:lnTo>
                <a:lnTo>
                  <a:pt x="10275" y="2888"/>
                </a:lnTo>
                <a:lnTo>
                  <a:pt x="10395" y="2741"/>
                </a:lnTo>
                <a:lnTo>
                  <a:pt x="10513" y="2596"/>
                </a:lnTo>
                <a:lnTo>
                  <a:pt x="10628" y="2457"/>
                </a:lnTo>
                <a:lnTo>
                  <a:pt x="10743" y="2321"/>
                </a:lnTo>
                <a:lnTo>
                  <a:pt x="10855" y="2187"/>
                </a:lnTo>
                <a:lnTo>
                  <a:pt x="10964" y="2060"/>
                </a:lnTo>
                <a:lnTo>
                  <a:pt x="11071" y="1939"/>
                </a:lnTo>
                <a:lnTo>
                  <a:pt x="11172" y="1825"/>
                </a:lnTo>
                <a:lnTo>
                  <a:pt x="11271" y="1717"/>
                </a:lnTo>
                <a:lnTo>
                  <a:pt x="11365" y="1615"/>
                </a:lnTo>
                <a:lnTo>
                  <a:pt x="11455" y="1518"/>
                </a:lnTo>
                <a:lnTo>
                  <a:pt x="11541" y="1428"/>
                </a:lnTo>
                <a:lnTo>
                  <a:pt x="11624" y="1345"/>
                </a:lnTo>
                <a:lnTo>
                  <a:pt x="11702" y="1267"/>
                </a:lnTo>
                <a:lnTo>
                  <a:pt x="11777" y="1195"/>
                </a:lnTo>
                <a:lnTo>
                  <a:pt x="11812" y="1163"/>
                </a:lnTo>
                <a:lnTo>
                  <a:pt x="11847" y="1131"/>
                </a:lnTo>
                <a:lnTo>
                  <a:pt x="11882" y="1101"/>
                </a:lnTo>
                <a:lnTo>
                  <a:pt x="11915" y="1072"/>
                </a:lnTo>
                <a:lnTo>
                  <a:pt x="11947" y="1045"/>
                </a:lnTo>
                <a:lnTo>
                  <a:pt x="11977" y="1019"/>
                </a:lnTo>
                <a:lnTo>
                  <a:pt x="12008" y="996"/>
                </a:lnTo>
                <a:lnTo>
                  <a:pt x="12037" y="973"/>
                </a:lnTo>
                <a:lnTo>
                  <a:pt x="12064" y="952"/>
                </a:lnTo>
                <a:lnTo>
                  <a:pt x="12092" y="933"/>
                </a:lnTo>
                <a:lnTo>
                  <a:pt x="12118" y="915"/>
                </a:lnTo>
                <a:lnTo>
                  <a:pt x="12143" y="899"/>
                </a:lnTo>
                <a:lnTo>
                  <a:pt x="12216" y="858"/>
                </a:lnTo>
                <a:lnTo>
                  <a:pt x="12292" y="818"/>
                </a:lnTo>
                <a:lnTo>
                  <a:pt x="12371" y="778"/>
                </a:lnTo>
                <a:lnTo>
                  <a:pt x="12453" y="740"/>
                </a:lnTo>
                <a:lnTo>
                  <a:pt x="12537" y="702"/>
                </a:lnTo>
                <a:lnTo>
                  <a:pt x="12623" y="665"/>
                </a:lnTo>
                <a:lnTo>
                  <a:pt x="12713" y="629"/>
                </a:lnTo>
                <a:lnTo>
                  <a:pt x="12805" y="593"/>
                </a:lnTo>
                <a:lnTo>
                  <a:pt x="12899" y="558"/>
                </a:lnTo>
                <a:lnTo>
                  <a:pt x="12996" y="523"/>
                </a:lnTo>
                <a:lnTo>
                  <a:pt x="13097" y="489"/>
                </a:lnTo>
                <a:lnTo>
                  <a:pt x="13199" y="456"/>
                </a:lnTo>
                <a:lnTo>
                  <a:pt x="13305" y="425"/>
                </a:lnTo>
                <a:lnTo>
                  <a:pt x="13412" y="393"/>
                </a:lnTo>
                <a:lnTo>
                  <a:pt x="13523" y="362"/>
                </a:lnTo>
                <a:lnTo>
                  <a:pt x="13636" y="332"/>
                </a:lnTo>
                <a:lnTo>
                  <a:pt x="13750" y="304"/>
                </a:lnTo>
                <a:lnTo>
                  <a:pt x="13866" y="276"/>
                </a:lnTo>
                <a:lnTo>
                  <a:pt x="13984" y="249"/>
                </a:lnTo>
                <a:lnTo>
                  <a:pt x="14104" y="224"/>
                </a:lnTo>
                <a:lnTo>
                  <a:pt x="14225" y="199"/>
                </a:lnTo>
                <a:lnTo>
                  <a:pt x="14348" y="176"/>
                </a:lnTo>
                <a:lnTo>
                  <a:pt x="14473" y="154"/>
                </a:lnTo>
                <a:lnTo>
                  <a:pt x="14600" y="133"/>
                </a:lnTo>
                <a:lnTo>
                  <a:pt x="14728" y="112"/>
                </a:lnTo>
                <a:lnTo>
                  <a:pt x="14858" y="94"/>
                </a:lnTo>
                <a:lnTo>
                  <a:pt x="14989" y="75"/>
                </a:lnTo>
                <a:lnTo>
                  <a:pt x="15123" y="58"/>
                </a:lnTo>
                <a:lnTo>
                  <a:pt x="15258" y="42"/>
                </a:lnTo>
                <a:lnTo>
                  <a:pt x="15394" y="27"/>
                </a:lnTo>
                <a:lnTo>
                  <a:pt x="15532" y="14"/>
                </a:lnTo>
                <a:lnTo>
                  <a:pt x="15672" y="0"/>
                </a:lnTo>
                <a:lnTo>
                  <a:pt x="15756" y="439"/>
                </a:lnTo>
              </a:path>
            </a:pathLst>
          </a:custGeom>
          <a:solidFill>
            <a:srgbClr val="002060"/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7" name="Oval 41"/>
          <p:cNvSpPr/>
          <p:nvPr/>
        </p:nvSpPr>
        <p:spPr bwMode="ltGray">
          <a:xfrm>
            <a:off x="1527733" y="3724205"/>
            <a:ext cx="747588" cy="7475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968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8" name="Freeform 192"/>
          <p:cNvSpPr>
            <a:spLocks/>
          </p:cNvSpPr>
          <p:nvPr/>
        </p:nvSpPr>
        <p:spPr bwMode="auto">
          <a:xfrm>
            <a:off x="1771265" y="3930417"/>
            <a:ext cx="336732" cy="325352"/>
          </a:xfrm>
          <a:custGeom>
            <a:avLst/>
            <a:gdLst>
              <a:gd name="T0" fmla="*/ 36952266 w 15756"/>
              <a:gd name="T1" fmla="*/ 4412460 h 16364"/>
              <a:gd name="T2" fmla="*/ 33094465 w 15756"/>
              <a:gd name="T3" fmla="*/ 8349246 h 16364"/>
              <a:gd name="T4" fmla="*/ 29403603 w 15756"/>
              <a:gd name="T5" fmla="*/ 12294895 h 16364"/>
              <a:gd name="T6" fmla="*/ 25879675 w 15756"/>
              <a:gd name="T7" fmla="*/ 16253889 h 16364"/>
              <a:gd name="T8" fmla="*/ 22548437 w 15756"/>
              <a:gd name="T9" fmla="*/ 20192890 h 16364"/>
              <a:gd name="T10" fmla="*/ 19448299 w 15756"/>
              <a:gd name="T11" fmla="*/ 24065177 h 16364"/>
              <a:gd name="T12" fmla="*/ 16587067 w 15756"/>
              <a:gd name="T13" fmla="*/ 27870804 h 16364"/>
              <a:gd name="T14" fmla="*/ 13959519 w 15756"/>
              <a:gd name="T15" fmla="*/ 31611926 h 16364"/>
              <a:gd name="T16" fmla="*/ 12793423 w 15756"/>
              <a:gd name="T17" fmla="*/ 33425839 h 16364"/>
              <a:gd name="T18" fmla="*/ 11807142 w 15756"/>
              <a:gd name="T19" fmla="*/ 34721787 h 16364"/>
              <a:gd name="T20" fmla="*/ 10594880 w 15756"/>
              <a:gd name="T21" fmla="*/ 35610946 h 16364"/>
              <a:gd name="T22" fmla="*/ 9118019 w 15756"/>
              <a:gd name="T23" fmla="*/ 36160028 h 16364"/>
              <a:gd name="T24" fmla="*/ 7376608 w 15756"/>
              <a:gd name="T25" fmla="*/ 36373418 h 16364"/>
              <a:gd name="T26" fmla="*/ 5825246 w 15756"/>
              <a:gd name="T27" fmla="*/ 36322263 h 16364"/>
              <a:gd name="T28" fmla="*/ 4903176 w 15756"/>
              <a:gd name="T29" fmla="*/ 36148901 h 16364"/>
              <a:gd name="T30" fmla="*/ 4592407 w 15756"/>
              <a:gd name="T31" fmla="*/ 35995529 h 16364"/>
              <a:gd name="T32" fmla="*/ 4245656 w 15756"/>
              <a:gd name="T33" fmla="*/ 35710993 h 16364"/>
              <a:gd name="T34" fmla="*/ 3624067 w 15756"/>
              <a:gd name="T35" fmla="*/ 34890718 h 16364"/>
              <a:gd name="T36" fmla="*/ 2925445 w 15756"/>
              <a:gd name="T37" fmla="*/ 33623671 h 16364"/>
              <a:gd name="T38" fmla="*/ 2267924 w 15756"/>
              <a:gd name="T39" fmla="*/ 32243233 h 16364"/>
              <a:gd name="T40" fmla="*/ 1451167 w 15756"/>
              <a:gd name="T41" fmla="*/ 30198202 h 16364"/>
              <a:gd name="T42" fmla="*/ 493166 w 15756"/>
              <a:gd name="T43" fmla="*/ 27192820 h 16364"/>
              <a:gd name="T44" fmla="*/ 82203 w 15756"/>
              <a:gd name="T45" fmla="*/ 25376691 h 16364"/>
              <a:gd name="T46" fmla="*/ 0 w 15756"/>
              <a:gd name="T47" fmla="*/ 24569799 h 16364"/>
              <a:gd name="T48" fmla="*/ 53923 w 15756"/>
              <a:gd name="T49" fmla="*/ 23925149 h 16364"/>
              <a:gd name="T50" fmla="*/ 241439 w 15756"/>
              <a:gd name="T51" fmla="*/ 23427222 h 16364"/>
              <a:gd name="T52" fmla="*/ 626707 w 15756"/>
              <a:gd name="T53" fmla="*/ 22998178 h 16364"/>
              <a:gd name="T54" fmla="*/ 1294516 w 15756"/>
              <a:gd name="T55" fmla="*/ 22513594 h 16364"/>
              <a:gd name="T56" fmla="*/ 2388644 w 15756"/>
              <a:gd name="T57" fmla="*/ 21926747 h 16364"/>
              <a:gd name="T58" fmla="*/ 3639474 w 15756"/>
              <a:gd name="T59" fmla="*/ 21437731 h 16364"/>
              <a:gd name="T60" fmla="*/ 4890304 w 15756"/>
              <a:gd name="T61" fmla="*/ 21102039 h 16364"/>
              <a:gd name="T62" fmla="*/ 5945965 w 15756"/>
              <a:gd name="T63" fmla="*/ 20973138 h 16364"/>
              <a:gd name="T64" fmla="*/ 6415970 w 15756"/>
              <a:gd name="T65" fmla="*/ 21093176 h 16364"/>
              <a:gd name="T66" fmla="*/ 6857748 w 15756"/>
              <a:gd name="T67" fmla="*/ 21533299 h 16364"/>
              <a:gd name="T68" fmla="*/ 7343210 w 15756"/>
              <a:gd name="T69" fmla="*/ 22295772 h 16364"/>
              <a:gd name="T70" fmla="*/ 7869723 w 15756"/>
              <a:gd name="T71" fmla="*/ 23378283 h 16364"/>
              <a:gd name="T72" fmla="*/ 8082933 w 15756"/>
              <a:gd name="T73" fmla="*/ 23885120 h 16364"/>
              <a:gd name="T74" fmla="*/ 8427100 w 15756"/>
              <a:gd name="T75" fmla="*/ 24692053 h 16364"/>
              <a:gd name="T76" fmla="*/ 8897105 w 15756"/>
              <a:gd name="T77" fmla="*/ 25659011 h 16364"/>
              <a:gd name="T78" fmla="*/ 9326059 w 15756"/>
              <a:gd name="T79" fmla="*/ 26317004 h 16364"/>
              <a:gd name="T80" fmla="*/ 9716446 w 15756"/>
              <a:gd name="T81" fmla="*/ 26665991 h 16364"/>
              <a:gd name="T82" fmla="*/ 10073435 w 15756"/>
              <a:gd name="T83" fmla="*/ 26677118 h 16364"/>
              <a:gd name="T84" fmla="*/ 10738710 w 15756"/>
              <a:gd name="T85" fmla="*/ 26063585 h 16364"/>
              <a:gd name="T86" fmla="*/ 11835422 w 15756"/>
              <a:gd name="T87" fmla="*/ 24752078 h 16364"/>
              <a:gd name="T88" fmla="*/ 14046841 w 15756"/>
              <a:gd name="T89" fmla="*/ 21804493 h 16364"/>
              <a:gd name="T90" fmla="*/ 18081869 w 15756"/>
              <a:gd name="T91" fmla="*/ 16358369 h 16364"/>
              <a:gd name="T92" fmla="*/ 22188813 w 15756"/>
              <a:gd name="T93" fmla="*/ 11225680 h 16364"/>
              <a:gd name="T94" fmla="*/ 25114307 w 15756"/>
              <a:gd name="T95" fmla="*/ 7822418 h 16364"/>
              <a:gd name="T96" fmla="*/ 27592863 w 15756"/>
              <a:gd name="T97" fmla="*/ 5159373 h 16364"/>
              <a:gd name="T98" fmla="*/ 29642457 w 15756"/>
              <a:gd name="T99" fmla="*/ 3174314 h 16364"/>
              <a:gd name="T100" fmla="*/ 30685246 w 15756"/>
              <a:gd name="T101" fmla="*/ 2322920 h 16364"/>
              <a:gd name="T102" fmla="*/ 31376165 w 15756"/>
              <a:gd name="T103" fmla="*/ 1907266 h 16364"/>
              <a:gd name="T104" fmla="*/ 33130448 w 15756"/>
              <a:gd name="T105" fmla="*/ 1240362 h 16364"/>
              <a:gd name="T106" fmla="*/ 35316169 w 15756"/>
              <a:gd name="T107" fmla="*/ 675768 h 16364"/>
              <a:gd name="T108" fmla="*/ 37828116 w 15756"/>
              <a:gd name="T109" fmla="*/ 248987 h 16364"/>
              <a:gd name="T110" fmla="*/ 40468485 w 15756"/>
              <a:gd name="T111" fmla="*/ 975863 h 163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56"/>
              <a:gd name="T169" fmla="*/ 0 h 16364"/>
              <a:gd name="T170" fmla="*/ 15756 w 15756"/>
              <a:gd name="T171" fmla="*/ 16364 h 163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56" h="16364">
                <a:moveTo>
                  <a:pt x="15756" y="439"/>
                </a:moveTo>
                <a:lnTo>
                  <a:pt x="15557" y="659"/>
                </a:lnTo>
                <a:lnTo>
                  <a:pt x="15359" y="881"/>
                </a:lnTo>
                <a:lnTo>
                  <a:pt x="15163" y="1101"/>
                </a:lnTo>
                <a:lnTo>
                  <a:pt x="14967" y="1322"/>
                </a:lnTo>
                <a:lnTo>
                  <a:pt x="14772" y="1543"/>
                </a:lnTo>
                <a:lnTo>
                  <a:pt x="14579" y="1764"/>
                </a:lnTo>
                <a:lnTo>
                  <a:pt x="14387" y="1985"/>
                </a:lnTo>
                <a:lnTo>
                  <a:pt x="14196" y="2207"/>
                </a:lnTo>
                <a:lnTo>
                  <a:pt x="14005" y="2427"/>
                </a:lnTo>
                <a:lnTo>
                  <a:pt x="13816" y="2649"/>
                </a:lnTo>
                <a:lnTo>
                  <a:pt x="13627" y="2870"/>
                </a:lnTo>
                <a:lnTo>
                  <a:pt x="13440" y="3091"/>
                </a:lnTo>
                <a:lnTo>
                  <a:pt x="13253" y="3313"/>
                </a:lnTo>
                <a:lnTo>
                  <a:pt x="13069" y="3535"/>
                </a:lnTo>
                <a:lnTo>
                  <a:pt x="12885" y="3756"/>
                </a:lnTo>
                <a:lnTo>
                  <a:pt x="12701" y="3978"/>
                </a:lnTo>
                <a:lnTo>
                  <a:pt x="12519" y="4199"/>
                </a:lnTo>
                <a:lnTo>
                  <a:pt x="12338" y="4421"/>
                </a:lnTo>
                <a:lnTo>
                  <a:pt x="12158" y="4643"/>
                </a:lnTo>
                <a:lnTo>
                  <a:pt x="11979" y="4865"/>
                </a:lnTo>
                <a:lnTo>
                  <a:pt x="11801" y="5088"/>
                </a:lnTo>
                <a:lnTo>
                  <a:pt x="11624" y="5309"/>
                </a:lnTo>
                <a:lnTo>
                  <a:pt x="11448" y="5531"/>
                </a:lnTo>
                <a:lnTo>
                  <a:pt x="11273" y="5754"/>
                </a:lnTo>
                <a:lnTo>
                  <a:pt x="11099" y="5976"/>
                </a:lnTo>
                <a:lnTo>
                  <a:pt x="10927" y="6198"/>
                </a:lnTo>
                <a:lnTo>
                  <a:pt x="10754" y="6422"/>
                </a:lnTo>
                <a:lnTo>
                  <a:pt x="10583" y="6644"/>
                </a:lnTo>
                <a:lnTo>
                  <a:pt x="10413" y="6867"/>
                </a:lnTo>
                <a:lnTo>
                  <a:pt x="10244" y="7090"/>
                </a:lnTo>
                <a:lnTo>
                  <a:pt x="10076" y="7312"/>
                </a:lnTo>
                <a:lnTo>
                  <a:pt x="9911" y="7536"/>
                </a:lnTo>
                <a:lnTo>
                  <a:pt x="9745" y="7758"/>
                </a:lnTo>
                <a:lnTo>
                  <a:pt x="9580" y="7981"/>
                </a:lnTo>
                <a:lnTo>
                  <a:pt x="9417" y="8202"/>
                </a:lnTo>
                <a:lnTo>
                  <a:pt x="9255" y="8423"/>
                </a:lnTo>
                <a:lnTo>
                  <a:pt x="9095" y="8644"/>
                </a:lnTo>
                <a:lnTo>
                  <a:pt x="8936" y="8864"/>
                </a:lnTo>
                <a:lnTo>
                  <a:pt x="8779" y="9084"/>
                </a:lnTo>
                <a:lnTo>
                  <a:pt x="8623" y="9304"/>
                </a:lnTo>
                <a:lnTo>
                  <a:pt x="8468" y="9522"/>
                </a:lnTo>
                <a:lnTo>
                  <a:pt x="8316" y="9740"/>
                </a:lnTo>
                <a:lnTo>
                  <a:pt x="8164" y="9959"/>
                </a:lnTo>
                <a:lnTo>
                  <a:pt x="8015" y="10176"/>
                </a:lnTo>
                <a:lnTo>
                  <a:pt x="7865" y="10393"/>
                </a:lnTo>
                <a:lnTo>
                  <a:pt x="7719" y="10609"/>
                </a:lnTo>
                <a:lnTo>
                  <a:pt x="7572" y="10826"/>
                </a:lnTo>
                <a:lnTo>
                  <a:pt x="7428" y="11041"/>
                </a:lnTo>
                <a:lnTo>
                  <a:pt x="7285" y="11256"/>
                </a:lnTo>
                <a:lnTo>
                  <a:pt x="7144" y="11471"/>
                </a:lnTo>
                <a:lnTo>
                  <a:pt x="7004" y="11685"/>
                </a:lnTo>
                <a:lnTo>
                  <a:pt x="6865" y="11898"/>
                </a:lnTo>
                <a:lnTo>
                  <a:pt x="6727" y="12113"/>
                </a:lnTo>
                <a:lnTo>
                  <a:pt x="6592" y="12325"/>
                </a:lnTo>
                <a:lnTo>
                  <a:pt x="6458" y="12538"/>
                </a:lnTo>
                <a:lnTo>
                  <a:pt x="6325" y="12749"/>
                </a:lnTo>
                <a:lnTo>
                  <a:pt x="6193" y="12961"/>
                </a:lnTo>
                <a:lnTo>
                  <a:pt x="6063" y="13172"/>
                </a:lnTo>
                <a:lnTo>
                  <a:pt x="5935" y="13382"/>
                </a:lnTo>
                <a:lnTo>
                  <a:pt x="5808" y="13593"/>
                </a:lnTo>
                <a:lnTo>
                  <a:pt x="5682" y="13803"/>
                </a:lnTo>
                <a:lnTo>
                  <a:pt x="5558" y="14012"/>
                </a:lnTo>
                <a:lnTo>
                  <a:pt x="5435" y="14221"/>
                </a:lnTo>
                <a:lnTo>
                  <a:pt x="5313" y="14429"/>
                </a:lnTo>
                <a:lnTo>
                  <a:pt x="5272" y="14500"/>
                </a:lnTo>
                <a:lnTo>
                  <a:pt x="5229" y="14578"/>
                </a:lnTo>
                <a:lnTo>
                  <a:pt x="5184" y="14660"/>
                </a:lnTo>
                <a:lnTo>
                  <a:pt x="5136" y="14746"/>
                </a:lnTo>
                <a:lnTo>
                  <a:pt x="5087" y="14839"/>
                </a:lnTo>
                <a:lnTo>
                  <a:pt x="5034" y="14935"/>
                </a:lnTo>
                <a:lnTo>
                  <a:pt x="4981" y="15037"/>
                </a:lnTo>
                <a:lnTo>
                  <a:pt x="4926" y="15144"/>
                </a:lnTo>
                <a:lnTo>
                  <a:pt x="4884" y="15219"/>
                </a:lnTo>
                <a:lnTo>
                  <a:pt x="4840" y="15292"/>
                </a:lnTo>
                <a:lnTo>
                  <a:pt x="4795" y="15362"/>
                </a:lnTo>
                <a:lnTo>
                  <a:pt x="4748" y="15430"/>
                </a:lnTo>
                <a:lnTo>
                  <a:pt x="4699" y="15496"/>
                </a:lnTo>
                <a:lnTo>
                  <a:pt x="4649" y="15559"/>
                </a:lnTo>
                <a:lnTo>
                  <a:pt x="4597" y="15620"/>
                </a:lnTo>
                <a:lnTo>
                  <a:pt x="4544" y="15678"/>
                </a:lnTo>
                <a:lnTo>
                  <a:pt x="4488" y="15734"/>
                </a:lnTo>
                <a:lnTo>
                  <a:pt x="4432" y="15788"/>
                </a:lnTo>
                <a:lnTo>
                  <a:pt x="4374" y="15839"/>
                </a:lnTo>
                <a:lnTo>
                  <a:pt x="4314" y="15888"/>
                </a:lnTo>
                <a:lnTo>
                  <a:pt x="4253" y="15934"/>
                </a:lnTo>
                <a:lnTo>
                  <a:pt x="4189" y="15978"/>
                </a:lnTo>
                <a:lnTo>
                  <a:pt x="4125" y="16020"/>
                </a:lnTo>
                <a:lnTo>
                  <a:pt x="4058" y="16059"/>
                </a:lnTo>
                <a:lnTo>
                  <a:pt x="3991" y="16096"/>
                </a:lnTo>
                <a:lnTo>
                  <a:pt x="3921" y="16131"/>
                </a:lnTo>
                <a:lnTo>
                  <a:pt x="3850" y="16163"/>
                </a:lnTo>
                <a:lnTo>
                  <a:pt x="3778" y="16192"/>
                </a:lnTo>
                <a:lnTo>
                  <a:pt x="3703" y="16220"/>
                </a:lnTo>
                <a:lnTo>
                  <a:pt x="3627" y="16245"/>
                </a:lnTo>
                <a:lnTo>
                  <a:pt x="3550" y="16267"/>
                </a:lnTo>
                <a:lnTo>
                  <a:pt x="3471" y="16288"/>
                </a:lnTo>
                <a:lnTo>
                  <a:pt x="3390" y="16305"/>
                </a:lnTo>
                <a:lnTo>
                  <a:pt x="3308" y="16321"/>
                </a:lnTo>
                <a:lnTo>
                  <a:pt x="3225" y="16334"/>
                </a:lnTo>
                <a:lnTo>
                  <a:pt x="3139" y="16344"/>
                </a:lnTo>
                <a:lnTo>
                  <a:pt x="3051" y="16353"/>
                </a:lnTo>
                <a:lnTo>
                  <a:pt x="2962" y="16358"/>
                </a:lnTo>
                <a:lnTo>
                  <a:pt x="2872" y="16363"/>
                </a:lnTo>
                <a:lnTo>
                  <a:pt x="2781" y="16364"/>
                </a:lnTo>
                <a:lnTo>
                  <a:pt x="2697" y="16364"/>
                </a:lnTo>
                <a:lnTo>
                  <a:pt x="2616" y="16362"/>
                </a:lnTo>
                <a:lnTo>
                  <a:pt x="2540" y="16360"/>
                </a:lnTo>
                <a:lnTo>
                  <a:pt x="2467" y="16356"/>
                </a:lnTo>
                <a:lnTo>
                  <a:pt x="2397" y="16351"/>
                </a:lnTo>
                <a:lnTo>
                  <a:pt x="2330" y="16346"/>
                </a:lnTo>
                <a:lnTo>
                  <a:pt x="2268" y="16340"/>
                </a:lnTo>
                <a:lnTo>
                  <a:pt x="2209" y="16333"/>
                </a:lnTo>
                <a:lnTo>
                  <a:pt x="2153" y="16325"/>
                </a:lnTo>
                <a:lnTo>
                  <a:pt x="2101" y="16315"/>
                </a:lnTo>
                <a:lnTo>
                  <a:pt x="2052" y="16305"/>
                </a:lnTo>
                <a:lnTo>
                  <a:pt x="2007" y="16294"/>
                </a:lnTo>
                <a:lnTo>
                  <a:pt x="1965" y="16282"/>
                </a:lnTo>
                <a:lnTo>
                  <a:pt x="1927" y="16269"/>
                </a:lnTo>
                <a:lnTo>
                  <a:pt x="1909" y="16262"/>
                </a:lnTo>
                <a:lnTo>
                  <a:pt x="1892" y="16255"/>
                </a:lnTo>
                <a:lnTo>
                  <a:pt x="1877" y="16247"/>
                </a:lnTo>
                <a:lnTo>
                  <a:pt x="1861" y="16240"/>
                </a:lnTo>
                <a:lnTo>
                  <a:pt x="1846" y="16231"/>
                </a:lnTo>
                <a:lnTo>
                  <a:pt x="1832" y="16223"/>
                </a:lnTo>
                <a:lnTo>
                  <a:pt x="1817" y="16214"/>
                </a:lnTo>
                <a:lnTo>
                  <a:pt x="1802" y="16204"/>
                </a:lnTo>
                <a:lnTo>
                  <a:pt x="1788" y="16193"/>
                </a:lnTo>
                <a:lnTo>
                  <a:pt x="1772" y="16181"/>
                </a:lnTo>
                <a:lnTo>
                  <a:pt x="1758" y="16170"/>
                </a:lnTo>
                <a:lnTo>
                  <a:pt x="1743" y="16157"/>
                </a:lnTo>
                <a:lnTo>
                  <a:pt x="1728" y="16143"/>
                </a:lnTo>
                <a:lnTo>
                  <a:pt x="1713" y="16129"/>
                </a:lnTo>
                <a:lnTo>
                  <a:pt x="1697" y="16114"/>
                </a:lnTo>
                <a:lnTo>
                  <a:pt x="1683" y="16098"/>
                </a:lnTo>
                <a:lnTo>
                  <a:pt x="1653" y="16065"/>
                </a:lnTo>
                <a:lnTo>
                  <a:pt x="1623" y="16028"/>
                </a:lnTo>
                <a:lnTo>
                  <a:pt x="1593" y="15990"/>
                </a:lnTo>
                <a:lnTo>
                  <a:pt x="1562" y="15948"/>
                </a:lnTo>
                <a:lnTo>
                  <a:pt x="1533" y="15903"/>
                </a:lnTo>
                <a:lnTo>
                  <a:pt x="1502" y="15855"/>
                </a:lnTo>
                <a:lnTo>
                  <a:pt x="1471" y="15805"/>
                </a:lnTo>
                <a:lnTo>
                  <a:pt x="1441" y="15752"/>
                </a:lnTo>
                <a:lnTo>
                  <a:pt x="1411" y="15696"/>
                </a:lnTo>
                <a:lnTo>
                  <a:pt x="1380" y="15637"/>
                </a:lnTo>
                <a:lnTo>
                  <a:pt x="1344" y="15566"/>
                </a:lnTo>
                <a:lnTo>
                  <a:pt x="1309" y="15495"/>
                </a:lnTo>
                <a:lnTo>
                  <a:pt x="1274" y="15422"/>
                </a:lnTo>
                <a:lnTo>
                  <a:pt x="1240" y="15349"/>
                </a:lnTo>
                <a:lnTo>
                  <a:pt x="1206" y="15275"/>
                </a:lnTo>
                <a:lnTo>
                  <a:pt x="1172" y="15200"/>
                </a:lnTo>
                <a:lnTo>
                  <a:pt x="1139" y="15126"/>
                </a:lnTo>
                <a:lnTo>
                  <a:pt x="1105" y="15051"/>
                </a:lnTo>
                <a:lnTo>
                  <a:pt x="1073" y="14974"/>
                </a:lnTo>
                <a:lnTo>
                  <a:pt x="1041" y="14898"/>
                </a:lnTo>
                <a:lnTo>
                  <a:pt x="1008" y="14820"/>
                </a:lnTo>
                <a:lnTo>
                  <a:pt x="976" y="14742"/>
                </a:lnTo>
                <a:lnTo>
                  <a:pt x="946" y="14663"/>
                </a:lnTo>
                <a:lnTo>
                  <a:pt x="914" y="14585"/>
                </a:lnTo>
                <a:lnTo>
                  <a:pt x="883" y="14505"/>
                </a:lnTo>
                <a:lnTo>
                  <a:pt x="853" y="14424"/>
                </a:lnTo>
                <a:lnTo>
                  <a:pt x="823" y="14343"/>
                </a:lnTo>
                <a:lnTo>
                  <a:pt x="793" y="14262"/>
                </a:lnTo>
                <a:lnTo>
                  <a:pt x="763" y="14179"/>
                </a:lnTo>
                <a:lnTo>
                  <a:pt x="734" y="14096"/>
                </a:lnTo>
                <a:lnTo>
                  <a:pt x="676" y="13929"/>
                </a:lnTo>
                <a:lnTo>
                  <a:pt x="620" y="13759"/>
                </a:lnTo>
                <a:lnTo>
                  <a:pt x="565" y="13585"/>
                </a:lnTo>
                <a:lnTo>
                  <a:pt x="510" y="13410"/>
                </a:lnTo>
                <a:lnTo>
                  <a:pt x="457" y="13233"/>
                </a:lnTo>
                <a:lnTo>
                  <a:pt x="405" y="13052"/>
                </a:lnTo>
                <a:lnTo>
                  <a:pt x="356" y="12875"/>
                </a:lnTo>
                <a:lnTo>
                  <a:pt x="311" y="12704"/>
                </a:lnTo>
                <a:lnTo>
                  <a:pt x="268" y="12540"/>
                </a:lnTo>
                <a:lnTo>
                  <a:pt x="228" y="12383"/>
                </a:lnTo>
                <a:lnTo>
                  <a:pt x="192" y="12233"/>
                </a:lnTo>
                <a:lnTo>
                  <a:pt x="158" y="12088"/>
                </a:lnTo>
                <a:lnTo>
                  <a:pt x="128" y="11951"/>
                </a:lnTo>
                <a:lnTo>
                  <a:pt x="102" y="11821"/>
                </a:lnTo>
                <a:lnTo>
                  <a:pt x="78" y="11697"/>
                </a:lnTo>
                <a:lnTo>
                  <a:pt x="58" y="11579"/>
                </a:lnTo>
                <a:lnTo>
                  <a:pt x="49" y="11522"/>
                </a:lnTo>
                <a:lnTo>
                  <a:pt x="40" y="11468"/>
                </a:lnTo>
                <a:lnTo>
                  <a:pt x="32" y="11416"/>
                </a:lnTo>
                <a:lnTo>
                  <a:pt x="26" y="11365"/>
                </a:lnTo>
                <a:lnTo>
                  <a:pt x="20" y="11314"/>
                </a:lnTo>
                <a:lnTo>
                  <a:pt x="15" y="11267"/>
                </a:lnTo>
                <a:lnTo>
                  <a:pt x="11" y="11221"/>
                </a:lnTo>
                <a:lnTo>
                  <a:pt x="7" y="11176"/>
                </a:lnTo>
                <a:lnTo>
                  <a:pt x="3" y="11134"/>
                </a:lnTo>
                <a:lnTo>
                  <a:pt x="2" y="11092"/>
                </a:lnTo>
                <a:lnTo>
                  <a:pt x="0" y="11053"/>
                </a:lnTo>
                <a:lnTo>
                  <a:pt x="0" y="11015"/>
                </a:lnTo>
                <a:lnTo>
                  <a:pt x="0" y="10976"/>
                </a:lnTo>
                <a:lnTo>
                  <a:pt x="2" y="10938"/>
                </a:lnTo>
                <a:lnTo>
                  <a:pt x="4" y="10900"/>
                </a:lnTo>
                <a:lnTo>
                  <a:pt x="8" y="10864"/>
                </a:lnTo>
                <a:lnTo>
                  <a:pt x="11" y="10830"/>
                </a:lnTo>
                <a:lnTo>
                  <a:pt x="16" y="10796"/>
                </a:lnTo>
                <a:lnTo>
                  <a:pt x="21" y="10763"/>
                </a:lnTo>
                <a:lnTo>
                  <a:pt x="27" y="10731"/>
                </a:lnTo>
                <a:lnTo>
                  <a:pt x="34" y="10700"/>
                </a:lnTo>
                <a:lnTo>
                  <a:pt x="42" y="10671"/>
                </a:lnTo>
                <a:lnTo>
                  <a:pt x="51" y="10642"/>
                </a:lnTo>
                <a:lnTo>
                  <a:pt x="61" y="10614"/>
                </a:lnTo>
                <a:lnTo>
                  <a:pt x="71" y="10588"/>
                </a:lnTo>
                <a:lnTo>
                  <a:pt x="81" y="10562"/>
                </a:lnTo>
                <a:lnTo>
                  <a:pt x="94" y="10539"/>
                </a:lnTo>
                <a:lnTo>
                  <a:pt x="106" y="10515"/>
                </a:lnTo>
                <a:lnTo>
                  <a:pt x="120" y="10492"/>
                </a:lnTo>
                <a:lnTo>
                  <a:pt x="137" y="10469"/>
                </a:lnTo>
                <a:lnTo>
                  <a:pt x="155" y="10445"/>
                </a:lnTo>
                <a:lnTo>
                  <a:pt x="175" y="10421"/>
                </a:lnTo>
                <a:lnTo>
                  <a:pt x="196" y="10397"/>
                </a:lnTo>
                <a:lnTo>
                  <a:pt x="219" y="10372"/>
                </a:lnTo>
                <a:lnTo>
                  <a:pt x="244" y="10346"/>
                </a:lnTo>
                <a:lnTo>
                  <a:pt x="271" y="10320"/>
                </a:lnTo>
                <a:lnTo>
                  <a:pt x="298" y="10295"/>
                </a:lnTo>
                <a:lnTo>
                  <a:pt x="328" y="10268"/>
                </a:lnTo>
                <a:lnTo>
                  <a:pt x="360" y="10240"/>
                </a:lnTo>
                <a:lnTo>
                  <a:pt x="394" y="10213"/>
                </a:lnTo>
                <a:lnTo>
                  <a:pt x="429" y="10185"/>
                </a:lnTo>
                <a:lnTo>
                  <a:pt x="465" y="10156"/>
                </a:lnTo>
                <a:lnTo>
                  <a:pt x="504" y="10128"/>
                </a:lnTo>
                <a:lnTo>
                  <a:pt x="544" y="10099"/>
                </a:lnTo>
                <a:lnTo>
                  <a:pt x="596" y="10063"/>
                </a:lnTo>
                <a:lnTo>
                  <a:pt x="651" y="10028"/>
                </a:lnTo>
                <a:lnTo>
                  <a:pt x="705" y="9993"/>
                </a:lnTo>
                <a:lnTo>
                  <a:pt x="760" y="9960"/>
                </a:lnTo>
                <a:lnTo>
                  <a:pt x="816" y="9927"/>
                </a:lnTo>
                <a:lnTo>
                  <a:pt x="873" y="9895"/>
                </a:lnTo>
                <a:lnTo>
                  <a:pt x="930" y="9864"/>
                </a:lnTo>
                <a:lnTo>
                  <a:pt x="989" y="9833"/>
                </a:lnTo>
                <a:lnTo>
                  <a:pt x="1047" y="9804"/>
                </a:lnTo>
                <a:lnTo>
                  <a:pt x="1107" y="9775"/>
                </a:lnTo>
                <a:lnTo>
                  <a:pt x="1167" y="9747"/>
                </a:lnTo>
                <a:lnTo>
                  <a:pt x="1228" y="9721"/>
                </a:lnTo>
                <a:lnTo>
                  <a:pt x="1291" y="9694"/>
                </a:lnTo>
                <a:lnTo>
                  <a:pt x="1353" y="9669"/>
                </a:lnTo>
                <a:lnTo>
                  <a:pt x="1417" y="9644"/>
                </a:lnTo>
                <a:lnTo>
                  <a:pt x="1481" y="9620"/>
                </a:lnTo>
                <a:lnTo>
                  <a:pt x="1546" y="9598"/>
                </a:lnTo>
                <a:lnTo>
                  <a:pt x="1608" y="9577"/>
                </a:lnTo>
                <a:lnTo>
                  <a:pt x="1670" y="9557"/>
                </a:lnTo>
                <a:lnTo>
                  <a:pt x="1730" y="9539"/>
                </a:lnTo>
                <a:lnTo>
                  <a:pt x="1789" y="9522"/>
                </a:lnTo>
                <a:lnTo>
                  <a:pt x="1847" y="9507"/>
                </a:lnTo>
                <a:lnTo>
                  <a:pt x="1904" y="9493"/>
                </a:lnTo>
                <a:lnTo>
                  <a:pt x="1960" y="9481"/>
                </a:lnTo>
                <a:lnTo>
                  <a:pt x="2014" y="9470"/>
                </a:lnTo>
                <a:lnTo>
                  <a:pt x="2067" y="9460"/>
                </a:lnTo>
                <a:lnTo>
                  <a:pt x="2119" y="9452"/>
                </a:lnTo>
                <a:lnTo>
                  <a:pt x="2171" y="9446"/>
                </a:lnTo>
                <a:lnTo>
                  <a:pt x="2220" y="9441"/>
                </a:lnTo>
                <a:lnTo>
                  <a:pt x="2268" y="9437"/>
                </a:lnTo>
                <a:lnTo>
                  <a:pt x="2315" y="9435"/>
                </a:lnTo>
                <a:lnTo>
                  <a:pt x="2361" y="9434"/>
                </a:lnTo>
                <a:lnTo>
                  <a:pt x="2380" y="9436"/>
                </a:lnTo>
                <a:lnTo>
                  <a:pt x="2399" y="9439"/>
                </a:lnTo>
                <a:lnTo>
                  <a:pt x="2419" y="9444"/>
                </a:lnTo>
                <a:lnTo>
                  <a:pt x="2438" y="9452"/>
                </a:lnTo>
                <a:lnTo>
                  <a:pt x="2458" y="9463"/>
                </a:lnTo>
                <a:lnTo>
                  <a:pt x="2478" y="9475"/>
                </a:lnTo>
                <a:lnTo>
                  <a:pt x="2498" y="9489"/>
                </a:lnTo>
                <a:lnTo>
                  <a:pt x="2519" y="9507"/>
                </a:lnTo>
                <a:lnTo>
                  <a:pt x="2540" y="9525"/>
                </a:lnTo>
                <a:lnTo>
                  <a:pt x="2561" y="9547"/>
                </a:lnTo>
                <a:lnTo>
                  <a:pt x="2582" y="9570"/>
                </a:lnTo>
                <a:lnTo>
                  <a:pt x="2604" y="9597"/>
                </a:lnTo>
                <a:lnTo>
                  <a:pt x="2626" y="9624"/>
                </a:lnTo>
                <a:lnTo>
                  <a:pt x="2648" y="9655"/>
                </a:lnTo>
                <a:lnTo>
                  <a:pt x="2670" y="9687"/>
                </a:lnTo>
                <a:lnTo>
                  <a:pt x="2693" y="9722"/>
                </a:lnTo>
                <a:lnTo>
                  <a:pt x="2716" y="9760"/>
                </a:lnTo>
                <a:lnTo>
                  <a:pt x="2739" y="9799"/>
                </a:lnTo>
                <a:lnTo>
                  <a:pt x="2763" y="9841"/>
                </a:lnTo>
                <a:lnTo>
                  <a:pt x="2786" y="9885"/>
                </a:lnTo>
                <a:lnTo>
                  <a:pt x="2810" y="9931"/>
                </a:lnTo>
                <a:lnTo>
                  <a:pt x="2834" y="9979"/>
                </a:lnTo>
                <a:lnTo>
                  <a:pt x="2859" y="10030"/>
                </a:lnTo>
                <a:lnTo>
                  <a:pt x="2883" y="10083"/>
                </a:lnTo>
                <a:lnTo>
                  <a:pt x="2908" y="10138"/>
                </a:lnTo>
                <a:lnTo>
                  <a:pt x="2934" y="10195"/>
                </a:lnTo>
                <a:lnTo>
                  <a:pt x="2959" y="10256"/>
                </a:lnTo>
                <a:lnTo>
                  <a:pt x="2985" y="10317"/>
                </a:lnTo>
                <a:lnTo>
                  <a:pt x="3010" y="10382"/>
                </a:lnTo>
                <a:lnTo>
                  <a:pt x="3037" y="10448"/>
                </a:lnTo>
                <a:lnTo>
                  <a:pt x="3064" y="10517"/>
                </a:lnTo>
                <a:lnTo>
                  <a:pt x="3090" y="10588"/>
                </a:lnTo>
                <a:lnTo>
                  <a:pt x="3101" y="10616"/>
                </a:lnTo>
                <a:lnTo>
                  <a:pt x="3109" y="10643"/>
                </a:lnTo>
                <a:lnTo>
                  <a:pt x="3118" y="10668"/>
                </a:lnTo>
                <a:lnTo>
                  <a:pt x="3126" y="10690"/>
                </a:lnTo>
                <a:lnTo>
                  <a:pt x="3133" y="10711"/>
                </a:lnTo>
                <a:lnTo>
                  <a:pt x="3141" y="10728"/>
                </a:lnTo>
                <a:lnTo>
                  <a:pt x="3147" y="10745"/>
                </a:lnTo>
                <a:lnTo>
                  <a:pt x="3153" y="10760"/>
                </a:lnTo>
                <a:lnTo>
                  <a:pt x="3160" y="10786"/>
                </a:lnTo>
                <a:lnTo>
                  <a:pt x="3172" y="10819"/>
                </a:lnTo>
                <a:lnTo>
                  <a:pt x="3188" y="10860"/>
                </a:lnTo>
                <a:lnTo>
                  <a:pt x="3207" y="10910"/>
                </a:lnTo>
                <a:lnTo>
                  <a:pt x="3232" y="10978"/>
                </a:lnTo>
                <a:lnTo>
                  <a:pt x="3256" y="11044"/>
                </a:lnTo>
                <a:lnTo>
                  <a:pt x="3281" y="11108"/>
                </a:lnTo>
                <a:lnTo>
                  <a:pt x="3304" y="11170"/>
                </a:lnTo>
                <a:lnTo>
                  <a:pt x="3328" y="11229"/>
                </a:lnTo>
                <a:lnTo>
                  <a:pt x="3351" y="11288"/>
                </a:lnTo>
                <a:lnTo>
                  <a:pt x="3374" y="11343"/>
                </a:lnTo>
                <a:lnTo>
                  <a:pt x="3397" y="11396"/>
                </a:lnTo>
                <a:lnTo>
                  <a:pt x="3419" y="11448"/>
                </a:lnTo>
                <a:lnTo>
                  <a:pt x="3442" y="11496"/>
                </a:lnTo>
                <a:lnTo>
                  <a:pt x="3464" y="11543"/>
                </a:lnTo>
                <a:lnTo>
                  <a:pt x="3486" y="11587"/>
                </a:lnTo>
                <a:lnTo>
                  <a:pt x="3507" y="11630"/>
                </a:lnTo>
                <a:lnTo>
                  <a:pt x="3529" y="11670"/>
                </a:lnTo>
                <a:lnTo>
                  <a:pt x="3550" y="11708"/>
                </a:lnTo>
                <a:lnTo>
                  <a:pt x="3571" y="11744"/>
                </a:lnTo>
                <a:lnTo>
                  <a:pt x="3591" y="11778"/>
                </a:lnTo>
                <a:lnTo>
                  <a:pt x="3612" y="11809"/>
                </a:lnTo>
                <a:lnTo>
                  <a:pt x="3631" y="11839"/>
                </a:lnTo>
                <a:lnTo>
                  <a:pt x="3652" y="11866"/>
                </a:lnTo>
                <a:lnTo>
                  <a:pt x="3671" y="11891"/>
                </a:lnTo>
                <a:lnTo>
                  <a:pt x="3691" y="11914"/>
                </a:lnTo>
                <a:lnTo>
                  <a:pt x="3709" y="11934"/>
                </a:lnTo>
                <a:lnTo>
                  <a:pt x="3727" y="11953"/>
                </a:lnTo>
                <a:lnTo>
                  <a:pt x="3746" y="11969"/>
                </a:lnTo>
                <a:lnTo>
                  <a:pt x="3764" y="11984"/>
                </a:lnTo>
                <a:lnTo>
                  <a:pt x="3783" y="11996"/>
                </a:lnTo>
                <a:lnTo>
                  <a:pt x="3800" y="12005"/>
                </a:lnTo>
                <a:lnTo>
                  <a:pt x="3818" y="12013"/>
                </a:lnTo>
                <a:lnTo>
                  <a:pt x="3835" y="12018"/>
                </a:lnTo>
                <a:lnTo>
                  <a:pt x="3851" y="12021"/>
                </a:lnTo>
                <a:lnTo>
                  <a:pt x="3868" y="12022"/>
                </a:lnTo>
                <a:lnTo>
                  <a:pt x="3883" y="12020"/>
                </a:lnTo>
                <a:lnTo>
                  <a:pt x="3902" y="12013"/>
                </a:lnTo>
                <a:lnTo>
                  <a:pt x="3922" y="12001"/>
                </a:lnTo>
                <a:lnTo>
                  <a:pt x="3946" y="11984"/>
                </a:lnTo>
                <a:lnTo>
                  <a:pt x="3971" y="11961"/>
                </a:lnTo>
                <a:lnTo>
                  <a:pt x="4000" y="11934"/>
                </a:lnTo>
                <a:lnTo>
                  <a:pt x="4031" y="11903"/>
                </a:lnTo>
                <a:lnTo>
                  <a:pt x="4064" y="11866"/>
                </a:lnTo>
                <a:lnTo>
                  <a:pt x="4100" y="11824"/>
                </a:lnTo>
                <a:lnTo>
                  <a:pt x="4139" y="11777"/>
                </a:lnTo>
                <a:lnTo>
                  <a:pt x="4181" y="11725"/>
                </a:lnTo>
                <a:lnTo>
                  <a:pt x="4225" y="11669"/>
                </a:lnTo>
                <a:lnTo>
                  <a:pt x="4272" y="11607"/>
                </a:lnTo>
                <a:lnTo>
                  <a:pt x="4321" y="11541"/>
                </a:lnTo>
                <a:lnTo>
                  <a:pt x="4374" y="11469"/>
                </a:lnTo>
                <a:lnTo>
                  <a:pt x="4429" y="11393"/>
                </a:lnTo>
                <a:lnTo>
                  <a:pt x="4485" y="11312"/>
                </a:lnTo>
                <a:lnTo>
                  <a:pt x="4546" y="11226"/>
                </a:lnTo>
                <a:lnTo>
                  <a:pt x="4608" y="11135"/>
                </a:lnTo>
                <a:lnTo>
                  <a:pt x="4674" y="11039"/>
                </a:lnTo>
                <a:lnTo>
                  <a:pt x="4741" y="10938"/>
                </a:lnTo>
                <a:lnTo>
                  <a:pt x="4812" y="10833"/>
                </a:lnTo>
                <a:lnTo>
                  <a:pt x="4885" y="10721"/>
                </a:lnTo>
                <a:lnTo>
                  <a:pt x="4961" y="10606"/>
                </a:lnTo>
                <a:lnTo>
                  <a:pt x="5119" y="10360"/>
                </a:lnTo>
                <a:lnTo>
                  <a:pt x="5289" y="10094"/>
                </a:lnTo>
                <a:lnTo>
                  <a:pt x="5469" y="9809"/>
                </a:lnTo>
                <a:lnTo>
                  <a:pt x="5659" y="9504"/>
                </a:lnTo>
                <a:lnTo>
                  <a:pt x="5856" y="9190"/>
                </a:lnTo>
                <a:lnTo>
                  <a:pt x="6051" y="8878"/>
                </a:lnTo>
                <a:lnTo>
                  <a:pt x="6248" y="8570"/>
                </a:lnTo>
                <a:lnTo>
                  <a:pt x="6446" y="8263"/>
                </a:lnTo>
                <a:lnTo>
                  <a:pt x="6643" y="7959"/>
                </a:lnTo>
                <a:lnTo>
                  <a:pt x="6841" y="7658"/>
                </a:lnTo>
                <a:lnTo>
                  <a:pt x="7040" y="7359"/>
                </a:lnTo>
                <a:lnTo>
                  <a:pt x="7238" y="7061"/>
                </a:lnTo>
                <a:lnTo>
                  <a:pt x="7437" y="6767"/>
                </a:lnTo>
                <a:lnTo>
                  <a:pt x="7637" y="6475"/>
                </a:lnTo>
                <a:lnTo>
                  <a:pt x="7837" y="6185"/>
                </a:lnTo>
                <a:lnTo>
                  <a:pt x="8036" y="5897"/>
                </a:lnTo>
                <a:lnTo>
                  <a:pt x="8237" y="5612"/>
                </a:lnTo>
                <a:lnTo>
                  <a:pt x="8438" y="5330"/>
                </a:lnTo>
                <a:lnTo>
                  <a:pt x="8639" y="5050"/>
                </a:lnTo>
                <a:lnTo>
                  <a:pt x="8841" y="4772"/>
                </a:lnTo>
                <a:lnTo>
                  <a:pt x="8981" y="4581"/>
                </a:lnTo>
                <a:lnTo>
                  <a:pt x="9118" y="4394"/>
                </a:lnTo>
                <a:lnTo>
                  <a:pt x="9254" y="4211"/>
                </a:lnTo>
                <a:lnTo>
                  <a:pt x="9388" y="4032"/>
                </a:lnTo>
                <a:lnTo>
                  <a:pt x="9520" y="3857"/>
                </a:lnTo>
                <a:lnTo>
                  <a:pt x="9650" y="3686"/>
                </a:lnTo>
                <a:lnTo>
                  <a:pt x="9778" y="3519"/>
                </a:lnTo>
                <a:lnTo>
                  <a:pt x="9905" y="3356"/>
                </a:lnTo>
                <a:lnTo>
                  <a:pt x="10030" y="3196"/>
                </a:lnTo>
                <a:lnTo>
                  <a:pt x="10153" y="3040"/>
                </a:lnTo>
                <a:lnTo>
                  <a:pt x="10275" y="2888"/>
                </a:lnTo>
                <a:lnTo>
                  <a:pt x="10395" y="2741"/>
                </a:lnTo>
                <a:lnTo>
                  <a:pt x="10513" y="2596"/>
                </a:lnTo>
                <a:lnTo>
                  <a:pt x="10628" y="2457"/>
                </a:lnTo>
                <a:lnTo>
                  <a:pt x="10743" y="2321"/>
                </a:lnTo>
                <a:lnTo>
                  <a:pt x="10855" y="2187"/>
                </a:lnTo>
                <a:lnTo>
                  <a:pt x="10964" y="2060"/>
                </a:lnTo>
                <a:lnTo>
                  <a:pt x="11071" y="1939"/>
                </a:lnTo>
                <a:lnTo>
                  <a:pt x="11172" y="1825"/>
                </a:lnTo>
                <a:lnTo>
                  <a:pt x="11271" y="1717"/>
                </a:lnTo>
                <a:lnTo>
                  <a:pt x="11365" y="1615"/>
                </a:lnTo>
                <a:lnTo>
                  <a:pt x="11455" y="1518"/>
                </a:lnTo>
                <a:lnTo>
                  <a:pt x="11541" y="1428"/>
                </a:lnTo>
                <a:lnTo>
                  <a:pt x="11624" y="1345"/>
                </a:lnTo>
                <a:lnTo>
                  <a:pt x="11702" y="1267"/>
                </a:lnTo>
                <a:lnTo>
                  <a:pt x="11777" y="1195"/>
                </a:lnTo>
                <a:lnTo>
                  <a:pt x="11812" y="1163"/>
                </a:lnTo>
                <a:lnTo>
                  <a:pt x="11847" y="1131"/>
                </a:lnTo>
                <a:lnTo>
                  <a:pt x="11882" y="1101"/>
                </a:lnTo>
                <a:lnTo>
                  <a:pt x="11915" y="1072"/>
                </a:lnTo>
                <a:lnTo>
                  <a:pt x="11947" y="1045"/>
                </a:lnTo>
                <a:lnTo>
                  <a:pt x="11977" y="1019"/>
                </a:lnTo>
                <a:lnTo>
                  <a:pt x="12008" y="996"/>
                </a:lnTo>
                <a:lnTo>
                  <a:pt x="12037" y="973"/>
                </a:lnTo>
                <a:lnTo>
                  <a:pt x="12064" y="952"/>
                </a:lnTo>
                <a:lnTo>
                  <a:pt x="12092" y="933"/>
                </a:lnTo>
                <a:lnTo>
                  <a:pt x="12118" y="915"/>
                </a:lnTo>
                <a:lnTo>
                  <a:pt x="12143" y="899"/>
                </a:lnTo>
                <a:lnTo>
                  <a:pt x="12216" y="858"/>
                </a:lnTo>
                <a:lnTo>
                  <a:pt x="12292" y="818"/>
                </a:lnTo>
                <a:lnTo>
                  <a:pt x="12371" y="778"/>
                </a:lnTo>
                <a:lnTo>
                  <a:pt x="12453" y="740"/>
                </a:lnTo>
                <a:lnTo>
                  <a:pt x="12537" y="702"/>
                </a:lnTo>
                <a:lnTo>
                  <a:pt x="12623" y="665"/>
                </a:lnTo>
                <a:lnTo>
                  <a:pt x="12713" y="629"/>
                </a:lnTo>
                <a:lnTo>
                  <a:pt x="12805" y="593"/>
                </a:lnTo>
                <a:lnTo>
                  <a:pt x="12899" y="558"/>
                </a:lnTo>
                <a:lnTo>
                  <a:pt x="12996" y="523"/>
                </a:lnTo>
                <a:lnTo>
                  <a:pt x="13097" y="489"/>
                </a:lnTo>
                <a:lnTo>
                  <a:pt x="13199" y="456"/>
                </a:lnTo>
                <a:lnTo>
                  <a:pt x="13305" y="425"/>
                </a:lnTo>
                <a:lnTo>
                  <a:pt x="13412" y="393"/>
                </a:lnTo>
                <a:lnTo>
                  <a:pt x="13523" y="362"/>
                </a:lnTo>
                <a:lnTo>
                  <a:pt x="13636" y="332"/>
                </a:lnTo>
                <a:lnTo>
                  <a:pt x="13750" y="304"/>
                </a:lnTo>
                <a:lnTo>
                  <a:pt x="13866" y="276"/>
                </a:lnTo>
                <a:lnTo>
                  <a:pt x="13984" y="249"/>
                </a:lnTo>
                <a:lnTo>
                  <a:pt x="14104" y="224"/>
                </a:lnTo>
                <a:lnTo>
                  <a:pt x="14225" y="199"/>
                </a:lnTo>
                <a:lnTo>
                  <a:pt x="14348" y="176"/>
                </a:lnTo>
                <a:lnTo>
                  <a:pt x="14473" y="154"/>
                </a:lnTo>
                <a:lnTo>
                  <a:pt x="14600" y="133"/>
                </a:lnTo>
                <a:lnTo>
                  <a:pt x="14728" y="112"/>
                </a:lnTo>
                <a:lnTo>
                  <a:pt x="14858" y="94"/>
                </a:lnTo>
                <a:lnTo>
                  <a:pt x="14989" y="75"/>
                </a:lnTo>
                <a:lnTo>
                  <a:pt x="15123" y="58"/>
                </a:lnTo>
                <a:lnTo>
                  <a:pt x="15258" y="42"/>
                </a:lnTo>
                <a:lnTo>
                  <a:pt x="15394" y="27"/>
                </a:lnTo>
                <a:lnTo>
                  <a:pt x="15532" y="14"/>
                </a:lnTo>
                <a:lnTo>
                  <a:pt x="15672" y="0"/>
                </a:lnTo>
                <a:lnTo>
                  <a:pt x="15756" y="439"/>
                </a:lnTo>
              </a:path>
            </a:pathLst>
          </a:custGeom>
          <a:solidFill>
            <a:srgbClr val="002060"/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9" name="Oval 41"/>
          <p:cNvSpPr/>
          <p:nvPr/>
        </p:nvSpPr>
        <p:spPr bwMode="ltGray">
          <a:xfrm>
            <a:off x="1527733" y="5339696"/>
            <a:ext cx="747588" cy="7475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968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0" name="Freeform 192"/>
          <p:cNvSpPr>
            <a:spLocks/>
          </p:cNvSpPr>
          <p:nvPr/>
        </p:nvSpPr>
        <p:spPr bwMode="auto">
          <a:xfrm>
            <a:off x="1733161" y="5550814"/>
            <a:ext cx="336732" cy="325352"/>
          </a:xfrm>
          <a:custGeom>
            <a:avLst/>
            <a:gdLst>
              <a:gd name="T0" fmla="*/ 36952266 w 15756"/>
              <a:gd name="T1" fmla="*/ 4412460 h 16364"/>
              <a:gd name="T2" fmla="*/ 33094465 w 15756"/>
              <a:gd name="T3" fmla="*/ 8349246 h 16364"/>
              <a:gd name="T4" fmla="*/ 29403603 w 15756"/>
              <a:gd name="T5" fmla="*/ 12294895 h 16364"/>
              <a:gd name="T6" fmla="*/ 25879675 w 15756"/>
              <a:gd name="T7" fmla="*/ 16253889 h 16364"/>
              <a:gd name="T8" fmla="*/ 22548437 w 15756"/>
              <a:gd name="T9" fmla="*/ 20192890 h 16364"/>
              <a:gd name="T10" fmla="*/ 19448299 w 15756"/>
              <a:gd name="T11" fmla="*/ 24065177 h 16364"/>
              <a:gd name="T12" fmla="*/ 16587067 w 15756"/>
              <a:gd name="T13" fmla="*/ 27870804 h 16364"/>
              <a:gd name="T14" fmla="*/ 13959519 w 15756"/>
              <a:gd name="T15" fmla="*/ 31611926 h 16364"/>
              <a:gd name="T16" fmla="*/ 12793423 w 15756"/>
              <a:gd name="T17" fmla="*/ 33425839 h 16364"/>
              <a:gd name="T18" fmla="*/ 11807142 w 15756"/>
              <a:gd name="T19" fmla="*/ 34721787 h 16364"/>
              <a:gd name="T20" fmla="*/ 10594880 w 15756"/>
              <a:gd name="T21" fmla="*/ 35610946 h 16364"/>
              <a:gd name="T22" fmla="*/ 9118019 w 15756"/>
              <a:gd name="T23" fmla="*/ 36160028 h 16364"/>
              <a:gd name="T24" fmla="*/ 7376608 w 15756"/>
              <a:gd name="T25" fmla="*/ 36373418 h 16364"/>
              <a:gd name="T26" fmla="*/ 5825246 w 15756"/>
              <a:gd name="T27" fmla="*/ 36322263 h 16364"/>
              <a:gd name="T28" fmla="*/ 4903176 w 15756"/>
              <a:gd name="T29" fmla="*/ 36148901 h 16364"/>
              <a:gd name="T30" fmla="*/ 4592407 w 15756"/>
              <a:gd name="T31" fmla="*/ 35995529 h 16364"/>
              <a:gd name="T32" fmla="*/ 4245656 w 15756"/>
              <a:gd name="T33" fmla="*/ 35710993 h 16364"/>
              <a:gd name="T34" fmla="*/ 3624067 w 15756"/>
              <a:gd name="T35" fmla="*/ 34890718 h 16364"/>
              <a:gd name="T36" fmla="*/ 2925445 w 15756"/>
              <a:gd name="T37" fmla="*/ 33623671 h 16364"/>
              <a:gd name="T38" fmla="*/ 2267924 w 15756"/>
              <a:gd name="T39" fmla="*/ 32243233 h 16364"/>
              <a:gd name="T40" fmla="*/ 1451167 w 15756"/>
              <a:gd name="T41" fmla="*/ 30198202 h 16364"/>
              <a:gd name="T42" fmla="*/ 493166 w 15756"/>
              <a:gd name="T43" fmla="*/ 27192820 h 16364"/>
              <a:gd name="T44" fmla="*/ 82203 w 15756"/>
              <a:gd name="T45" fmla="*/ 25376691 h 16364"/>
              <a:gd name="T46" fmla="*/ 0 w 15756"/>
              <a:gd name="T47" fmla="*/ 24569799 h 16364"/>
              <a:gd name="T48" fmla="*/ 53923 w 15756"/>
              <a:gd name="T49" fmla="*/ 23925149 h 16364"/>
              <a:gd name="T50" fmla="*/ 241439 w 15756"/>
              <a:gd name="T51" fmla="*/ 23427222 h 16364"/>
              <a:gd name="T52" fmla="*/ 626707 w 15756"/>
              <a:gd name="T53" fmla="*/ 22998178 h 16364"/>
              <a:gd name="T54" fmla="*/ 1294516 w 15756"/>
              <a:gd name="T55" fmla="*/ 22513594 h 16364"/>
              <a:gd name="T56" fmla="*/ 2388644 w 15756"/>
              <a:gd name="T57" fmla="*/ 21926747 h 16364"/>
              <a:gd name="T58" fmla="*/ 3639474 w 15756"/>
              <a:gd name="T59" fmla="*/ 21437731 h 16364"/>
              <a:gd name="T60" fmla="*/ 4890304 w 15756"/>
              <a:gd name="T61" fmla="*/ 21102039 h 16364"/>
              <a:gd name="T62" fmla="*/ 5945965 w 15756"/>
              <a:gd name="T63" fmla="*/ 20973138 h 16364"/>
              <a:gd name="T64" fmla="*/ 6415970 w 15756"/>
              <a:gd name="T65" fmla="*/ 21093176 h 16364"/>
              <a:gd name="T66" fmla="*/ 6857748 w 15756"/>
              <a:gd name="T67" fmla="*/ 21533299 h 16364"/>
              <a:gd name="T68" fmla="*/ 7343210 w 15756"/>
              <a:gd name="T69" fmla="*/ 22295772 h 16364"/>
              <a:gd name="T70" fmla="*/ 7869723 w 15756"/>
              <a:gd name="T71" fmla="*/ 23378283 h 16364"/>
              <a:gd name="T72" fmla="*/ 8082933 w 15756"/>
              <a:gd name="T73" fmla="*/ 23885120 h 16364"/>
              <a:gd name="T74" fmla="*/ 8427100 w 15756"/>
              <a:gd name="T75" fmla="*/ 24692053 h 16364"/>
              <a:gd name="T76" fmla="*/ 8897105 w 15756"/>
              <a:gd name="T77" fmla="*/ 25659011 h 16364"/>
              <a:gd name="T78" fmla="*/ 9326059 w 15756"/>
              <a:gd name="T79" fmla="*/ 26317004 h 16364"/>
              <a:gd name="T80" fmla="*/ 9716446 w 15756"/>
              <a:gd name="T81" fmla="*/ 26665991 h 16364"/>
              <a:gd name="T82" fmla="*/ 10073435 w 15756"/>
              <a:gd name="T83" fmla="*/ 26677118 h 16364"/>
              <a:gd name="T84" fmla="*/ 10738710 w 15756"/>
              <a:gd name="T85" fmla="*/ 26063585 h 16364"/>
              <a:gd name="T86" fmla="*/ 11835422 w 15756"/>
              <a:gd name="T87" fmla="*/ 24752078 h 16364"/>
              <a:gd name="T88" fmla="*/ 14046841 w 15756"/>
              <a:gd name="T89" fmla="*/ 21804493 h 16364"/>
              <a:gd name="T90" fmla="*/ 18081869 w 15756"/>
              <a:gd name="T91" fmla="*/ 16358369 h 16364"/>
              <a:gd name="T92" fmla="*/ 22188813 w 15756"/>
              <a:gd name="T93" fmla="*/ 11225680 h 16364"/>
              <a:gd name="T94" fmla="*/ 25114307 w 15756"/>
              <a:gd name="T95" fmla="*/ 7822418 h 16364"/>
              <a:gd name="T96" fmla="*/ 27592863 w 15756"/>
              <a:gd name="T97" fmla="*/ 5159373 h 16364"/>
              <a:gd name="T98" fmla="*/ 29642457 w 15756"/>
              <a:gd name="T99" fmla="*/ 3174314 h 16364"/>
              <a:gd name="T100" fmla="*/ 30685246 w 15756"/>
              <a:gd name="T101" fmla="*/ 2322920 h 16364"/>
              <a:gd name="T102" fmla="*/ 31376165 w 15756"/>
              <a:gd name="T103" fmla="*/ 1907266 h 16364"/>
              <a:gd name="T104" fmla="*/ 33130448 w 15756"/>
              <a:gd name="T105" fmla="*/ 1240362 h 16364"/>
              <a:gd name="T106" fmla="*/ 35316169 w 15756"/>
              <a:gd name="T107" fmla="*/ 675768 h 16364"/>
              <a:gd name="T108" fmla="*/ 37828116 w 15756"/>
              <a:gd name="T109" fmla="*/ 248987 h 16364"/>
              <a:gd name="T110" fmla="*/ 40468485 w 15756"/>
              <a:gd name="T111" fmla="*/ 975863 h 163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56"/>
              <a:gd name="T169" fmla="*/ 0 h 16364"/>
              <a:gd name="T170" fmla="*/ 15756 w 15756"/>
              <a:gd name="T171" fmla="*/ 16364 h 163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56" h="16364">
                <a:moveTo>
                  <a:pt x="15756" y="439"/>
                </a:moveTo>
                <a:lnTo>
                  <a:pt x="15557" y="659"/>
                </a:lnTo>
                <a:lnTo>
                  <a:pt x="15359" y="881"/>
                </a:lnTo>
                <a:lnTo>
                  <a:pt x="15163" y="1101"/>
                </a:lnTo>
                <a:lnTo>
                  <a:pt x="14967" y="1322"/>
                </a:lnTo>
                <a:lnTo>
                  <a:pt x="14772" y="1543"/>
                </a:lnTo>
                <a:lnTo>
                  <a:pt x="14579" y="1764"/>
                </a:lnTo>
                <a:lnTo>
                  <a:pt x="14387" y="1985"/>
                </a:lnTo>
                <a:lnTo>
                  <a:pt x="14196" y="2207"/>
                </a:lnTo>
                <a:lnTo>
                  <a:pt x="14005" y="2427"/>
                </a:lnTo>
                <a:lnTo>
                  <a:pt x="13816" y="2649"/>
                </a:lnTo>
                <a:lnTo>
                  <a:pt x="13627" y="2870"/>
                </a:lnTo>
                <a:lnTo>
                  <a:pt x="13440" y="3091"/>
                </a:lnTo>
                <a:lnTo>
                  <a:pt x="13253" y="3313"/>
                </a:lnTo>
                <a:lnTo>
                  <a:pt x="13069" y="3535"/>
                </a:lnTo>
                <a:lnTo>
                  <a:pt x="12885" y="3756"/>
                </a:lnTo>
                <a:lnTo>
                  <a:pt x="12701" y="3978"/>
                </a:lnTo>
                <a:lnTo>
                  <a:pt x="12519" y="4199"/>
                </a:lnTo>
                <a:lnTo>
                  <a:pt x="12338" y="4421"/>
                </a:lnTo>
                <a:lnTo>
                  <a:pt x="12158" y="4643"/>
                </a:lnTo>
                <a:lnTo>
                  <a:pt x="11979" y="4865"/>
                </a:lnTo>
                <a:lnTo>
                  <a:pt x="11801" y="5088"/>
                </a:lnTo>
                <a:lnTo>
                  <a:pt x="11624" y="5309"/>
                </a:lnTo>
                <a:lnTo>
                  <a:pt x="11448" y="5531"/>
                </a:lnTo>
                <a:lnTo>
                  <a:pt x="11273" y="5754"/>
                </a:lnTo>
                <a:lnTo>
                  <a:pt x="11099" y="5976"/>
                </a:lnTo>
                <a:lnTo>
                  <a:pt x="10927" y="6198"/>
                </a:lnTo>
                <a:lnTo>
                  <a:pt x="10754" y="6422"/>
                </a:lnTo>
                <a:lnTo>
                  <a:pt x="10583" y="6644"/>
                </a:lnTo>
                <a:lnTo>
                  <a:pt x="10413" y="6867"/>
                </a:lnTo>
                <a:lnTo>
                  <a:pt x="10244" y="7090"/>
                </a:lnTo>
                <a:lnTo>
                  <a:pt x="10076" y="7312"/>
                </a:lnTo>
                <a:lnTo>
                  <a:pt x="9911" y="7536"/>
                </a:lnTo>
                <a:lnTo>
                  <a:pt x="9745" y="7758"/>
                </a:lnTo>
                <a:lnTo>
                  <a:pt x="9580" y="7981"/>
                </a:lnTo>
                <a:lnTo>
                  <a:pt x="9417" y="8202"/>
                </a:lnTo>
                <a:lnTo>
                  <a:pt x="9255" y="8423"/>
                </a:lnTo>
                <a:lnTo>
                  <a:pt x="9095" y="8644"/>
                </a:lnTo>
                <a:lnTo>
                  <a:pt x="8936" y="8864"/>
                </a:lnTo>
                <a:lnTo>
                  <a:pt x="8779" y="9084"/>
                </a:lnTo>
                <a:lnTo>
                  <a:pt x="8623" y="9304"/>
                </a:lnTo>
                <a:lnTo>
                  <a:pt x="8468" y="9522"/>
                </a:lnTo>
                <a:lnTo>
                  <a:pt x="8316" y="9740"/>
                </a:lnTo>
                <a:lnTo>
                  <a:pt x="8164" y="9959"/>
                </a:lnTo>
                <a:lnTo>
                  <a:pt x="8015" y="10176"/>
                </a:lnTo>
                <a:lnTo>
                  <a:pt x="7865" y="10393"/>
                </a:lnTo>
                <a:lnTo>
                  <a:pt x="7719" y="10609"/>
                </a:lnTo>
                <a:lnTo>
                  <a:pt x="7572" y="10826"/>
                </a:lnTo>
                <a:lnTo>
                  <a:pt x="7428" y="11041"/>
                </a:lnTo>
                <a:lnTo>
                  <a:pt x="7285" y="11256"/>
                </a:lnTo>
                <a:lnTo>
                  <a:pt x="7144" y="11471"/>
                </a:lnTo>
                <a:lnTo>
                  <a:pt x="7004" y="11685"/>
                </a:lnTo>
                <a:lnTo>
                  <a:pt x="6865" y="11898"/>
                </a:lnTo>
                <a:lnTo>
                  <a:pt x="6727" y="12113"/>
                </a:lnTo>
                <a:lnTo>
                  <a:pt x="6592" y="12325"/>
                </a:lnTo>
                <a:lnTo>
                  <a:pt x="6458" y="12538"/>
                </a:lnTo>
                <a:lnTo>
                  <a:pt x="6325" y="12749"/>
                </a:lnTo>
                <a:lnTo>
                  <a:pt x="6193" y="12961"/>
                </a:lnTo>
                <a:lnTo>
                  <a:pt x="6063" y="13172"/>
                </a:lnTo>
                <a:lnTo>
                  <a:pt x="5935" y="13382"/>
                </a:lnTo>
                <a:lnTo>
                  <a:pt x="5808" y="13593"/>
                </a:lnTo>
                <a:lnTo>
                  <a:pt x="5682" y="13803"/>
                </a:lnTo>
                <a:lnTo>
                  <a:pt x="5558" y="14012"/>
                </a:lnTo>
                <a:lnTo>
                  <a:pt x="5435" y="14221"/>
                </a:lnTo>
                <a:lnTo>
                  <a:pt x="5313" y="14429"/>
                </a:lnTo>
                <a:lnTo>
                  <a:pt x="5272" y="14500"/>
                </a:lnTo>
                <a:lnTo>
                  <a:pt x="5229" y="14578"/>
                </a:lnTo>
                <a:lnTo>
                  <a:pt x="5184" y="14660"/>
                </a:lnTo>
                <a:lnTo>
                  <a:pt x="5136" y="14746"/>
                </a:lnTo>
                <a:lnTo>
                  <a:pt x="5087" y="14839"/>
                </a:lnTo>
                <a:lnTo>
                  <a:pt x="5034" y="14935"/>
                </a:lnTo>
                <a:lnTo>
                  <a:pt x="4981" y="15037"/>
                </a:lnTo>
                <a:lnTo>
                  <a:pt x="4926" y="15144"/>
                </a:lnTo>
                <a:lnTo>
                  <a:pt x="4884" y="15219"/>
                </a:lnTo>
                <a:lnTo>
                  <a:pt x="4840" y="15292"/>
                </a:lnTo>
                <a:lnTo>
                  <a:pt x="4795" y="15362"/>
                </a:lnTo>
                <a:lnTo>
                  <a:pt x="4748" y="15430"/>
                </a:lnTo>
                <a:lnTo>
                  <a:pt x="4699" y="15496"/>
                </a:lnTo>
                <a:lnTo>
                  <a:pt x="4649" y="15559"/>
                </a:lnTo>
                <a:lnTo>
                  <a:pt x="4597" y="15620"/>
                </a:lnTo>
                <a:lnTo>
                  <a:pt x="4544" y="15678"/>
                </a:lnTo>
                <a:lnTo>
                  <a:pt x="4488" y="15734"/>
                </a:lnTo>
                <a:lnTo>
                  <a:pt x="4432" y="15788"/>
                </a:lnTo>
                <a:lnTo>
                  <a:pt x="4374" y="15839"/>
                </a:lnTo>
                <a:lnTo>
                  <a:pt x="4314" y="15888"/>
                </a:lnTo>
                <a:lnTo>
                  <a:pt x="4253" y="15934"/>
                </a:lnTo>
                <a:lnTo>
                  <a:pt x="4189" y="15978"/>
                </a:lnTo>
                <a:lnTo>
                  <a:pt x="4125" y="16020"/>
                </a:lnTo>
                <a:lnTo>
                  <a:pt x="4058" y="16059"/>
                </a:lnTo>
                <a:lnTo>
                  <a:pt x="3991" y="16096"/>
                </a:lnTo>
                <a:lnTo>
                  <a:pt x="3921" y="16131"/>
                </a:lnTo>
                <a:lnTo>
                  <a:pt x="3850" y="16163"/>
                </a:lnTo>
                <a:lnTo>
                  <a:pt x="3778" y="16192"/>
                </a:lnTo>
                <a:lnTo>
                  <a:pt x="3703" y="16220"/>
                </a:lnTo>
                <a:lnTo>
                  <a:pt x="3627" y="16245"/>
                </a:lnTo>
                <a:lnTo>
                  <a:pt x="3550" y="16267"/>
                </a:lnTo>
                <a:lnTo>
                  <a:pt x="3471" y="16288"/>
                </a:lnTo>
                <a:lnTo>
                  <a:pt x="3390" y="16305"/>
                </a:lnTo>
                <a:lnTo>
                  <a:pt x="3308" y="16321"/>
                </a:lnTo>
                <a:lnTo>
                  <a:pt x="3225" y="16334"/>
                </a:lnTo>
                <a:lnTo>
                  <a:pt x="3139" y="16344"/>
                </a:lnTo>
                <a:lnTo>
                  <a:pt x="3051" y="16353"/>
                </a:lnTo>
                <a:lnTo>
                  <a:pt x="2962" y="16358"/>
                </a:lnTo>
                <a:lnTo>
                  <a:pt x="2872" y="16363"/>
                </a:lnTo>
                <a:lnTo>
                  <a:pt x="2781" y="16364"/>
                </a:lnTo>
                <a:lnTo>
                  <a:pt x="2697" y="16364"/>
                </a:lnTo>
                <a:lnTo>
                  <a:pt x="2616" y="16362"/>
                </a:lnTo>
                <a:lnTo>
                  <a:pt x="2540" y="16360"/>
                </a:lnTo>
                <a:lnTo>
                  <a:pt x="2467" y="16356"/>
                </a:lnTo>
                <a:lnTo>
                  <a:pt x="2397" y="16351"/>
                </a:lnTo>
                <a:lnTo>
                  <a:pt x="2330" y="16346"/>
                </a:lnTo>
                <a:lnTo>
                  <a:pt x="2268" y="16340"/>
                </a:lnTo>
                <a:lnTo>
                  <a:pt x="2209" y="16333"/>
                </a:lnTo>
                <a:lnTo>
                  <a:pt x="2153" y="16325"/>
                </a:lnTo>
                <a:lnTo>
                  <a:pt x="2101" y="16315"/>
                </a:lnTo>
                <a:lnTo>
                  <a:pt x="2052" y="16305"/>
                </a:lnTo>
                <a:lnTo>
                  <a:pt x="2007" y="16294"/>
                </a:lnTo>
                <a:lnTo>
                  <a:pt x="1965" y="16282"/>
                </a:lnTo>
                <a:lnTo>
                  <a:pt x="1927" y="16269"/>
                </a:lnTo>
                <a:lnTo>
                  <a:pt x="1909" y="16262"/>
                </a:lnTo>
                <a:lnTo>
                  <a:pt x="1892" y="16255"/>
                </a:lnTo>
                <a:lnTo>
                  <a:pt x="1877" y="16247"/>
                </a:lnTo>
                <a:lnTo>
                  <a:pt x="1861" y="16240"/>
                </a:lnTo>
                <a:lnTo>
                  <a:pt x="1846" y="16231"/>
                </a:lnTo>
                <a:lnTo>
                  <a:pt x="1832" y="16223"/>
                </a:lnTo>
                <a:lnTo>
                  <a:pt x="1817" y="16214"/>
                </a:lnTo>
                <a:lnTo>
                  <a:pt x="1802" y="16204"/>
                </a:lnTo>
                <a:lnTo>
                  <a:pt x="1788" y="16193"/>
                </a:lnTo>
                <a:lnTo>
                  <a:pt x="1772" y="16181"/>
                </a:lnTo>
                <a:lnTo>
                  <a:pt x="1758" y="16170"/>
                </a:lnTo>
                <a:lnTo>
                  <a:pt x="1743" y="16157"/>
                </a:lnTo>
                <a:lnTo>
                  <a:pt x="1728" y="16143"/>
                </a:lnTo>
                <a:lnTo>
                  <a:pt x="1713" y="16129"/>
                </a:lnTo>
                <a:lnTo>
                  <a:pt x="1697" y="16114"/>
                </a:lnTo>
                <a:lnTo>
                  <a:pt x="1683" y="16098"/>
                </a:lnTo>
                <a:lnTo>
                  <a:pt x="1653" y="16065"/>
                </a:lnTo>
                <a:lnTo>
                  <a:pt x="1623" y="16028"/>
                </a:lnTo>
                <a:lnTo>
                  <a:pt x="1593" y="15990"/>
                </a:lnTo>
                <a:lnTo>
                  <a:pt x="1562" y="15948"/>
                </a:lnTo>
                <a:lnTo>
                  <a:pt x="1533" y="15903"/>
                </a:lnTo>
                <a:lnTo>
                  <a:pt x="1502" y="15855"/>
                </a:lnTo>
                <a:lnTo>
                  <a:pt x="1471" y="15805"/>
                </a:lnTo>
                <a:lnTo>
                  <a:pt x="1441" y="15752"/>
                </a:lnTo>
                <a:lnTo>
                  <a:pt x="1411" y="15696"/>
                </a:lnTo>
                <a:lnTo>
                  <a:pt x="1380" y="15637"/>
                </a:lnTo>
                <a:lnTo>
                  <a:pt x="1344" y="15566"/>
                </a:lnTo>
                <a:lnTo>
                  <a:pt x="1309" y="15495"/>
                </a:lnTo>
                <a:lnTo>
                  <a:pt x="1274" y="15422"/>
                </a:lnTo>
                <a:lnTo>
                  <a:pt x="1240" y="15349"/>
                </a:lnTo>
                <a:lnTo>
                  <a:pt x="1206" y="15275"/>
                </a:lnTo>
                <a:lnTo>
                  <a:pt x="1172" y="15200"/>
                </a:lnTo>
                <a:lnTo>
                  <a:pt x="1139" y="15126"/>
                </a:lnTo>
                <a:lnTo>
                  <a:pt x="1105" y="15051"/>
                </a:lnTo>
                <a:lnTo>
                  <a:pt x="1073" y="14974"/>
                </a:lnTo>
                <a:lnTo>
                  <a:pt x="1041" y="14898"/>
                </a:lnTo>
                <a:lnTo>
                  <a:pt x="1008" y="14820"/>
                </a:lnTo>
                <a:lnTo>
                  <a:pt x="976" y="14742"/>
                </a:lnTo>
                <a:lnTo>
                  <a:pt x="946" y="14663"/>
                </a:lnTo>
                <a:lnTo>
                  <a:pt x="914" y="14585"/>
                </a:lnTo>
                <a:lnTo>
                  <a:pt x="883" y="14505"/>
                </a:lnTo>
                <a:lnTo>
                  <a:pt x="853" y="14424"/>
                </a:lnTo>
                <a:lnTo>
                  <a:pt x="823" y="14343"/>
                </a:lnTo>
                <a:lnTo>
                  <a:pt x="793" y="14262"/>
                </a:lnTo>
                <a:lnTo>
                  <a:pt x="763" y="14179"/>
                </a:lnTo>
                <a:lnTo>
                  <a:pt x="734" y="14096"/>
                </a:lnTo>
                <a:lnTo>
                  <a:pt x="676" y="13929"/>
                </a:lnTo>
                <a:lnTo>
                  <a:pt x="620" y="13759"/>
                </a:lnTo>
                <a:lnTo>
                  <a:pt x="565" y="13585"/>
                </a:lnTo>
                <a:lnTo>
                  <a:pt x="510" y="13410"/>
                </a:lnTo>
                <a:lnTo>
                  <a:pt x="457" y="13233"/>
                </a:lnTo>
                <a:lnTo>
                  <a:pt x="405" y="13052"/>
                </a:lnTo>
                <a:lnTo>
                  <a:pt x="356" y="12875"/>
                </a:lnTo>
                <a:lnTo>
                  <a:pt x="311" y="12704"/>
                </a:lnTo>
                <a:lnTo>
                  <a:pt x="268" y="12540"/>
                </a:lnTo>
                <a:lnTo>
                  <a:pt x="228" y="12383"/>
                </a:lnTo>
                <a:lnTo>
                  <a:pt x="192" y="12233"/>
                </a:lnTo>
                <a:lnTo>
                  <a:pt x="158" y="12088"/>
                </a:lnTo>
                <a:lnTo>
                  <a:pt x="128" y="11951"/>
                </a:lnTo>
                <a:lnTo>
                  <a:pt x="102" y="11821"/>
                </a:lnTo>
                <a:lnTo>
                  <a:pt x="78" y="11697"/>
                </a:lnTo>
                <a:lnTo>
                  <a:pt x="58" y="11579"/>
                </a:lnTo>
                <a:lnTo>
                  <a:pt x="49" y="11522"/>
                </a:lnTo>
                <a:lnTo>
                  <a:pt x="40" y="11468"/>
                </a:lnTo>
                <a:lnTo>
                  <a:pt x="32" y="11416"/>
                </a:lnTo>
                <a:lnTo>
                  <a:pt x="26" y="11365"/>
                </a:lnTo>
                <a:lnTo>
                  <a:pt x="20" y="11314"/>
                </a:lnTo>
                <a:lnTo>
                  <a:pt x="15" y="11267"/>
                </a:lnTo>
                <a:lnTo>
                  <a:pt x="11" y="11221"/>
                </a:lnTo>
                <a:lnTo>
                  <a:pt x="7" y="11176"/>
                </a:lnTo>
                <a:lnTo>
                  <a:pt x="3" y="11134"/>
                </a:lnTo>
                <a:lnTo>
                  <a:pt x="2" y="11092"/>
                </a:lnTo>
                <a:lnTo>
                  <a:pt x="0" y="11053"/>
                </a:lnTo>
                <a:lnTo>
                  <a:pt x="0" y="11015"/>
                </a:lnTo>
                <a:lnTo>
                  <a:pt x="0" y="10976"/>
                </a:lnTo>
                <a:lnTo>
                  <a:pt x="2" y="10938"/>
                </a:lnTo>
                <a:lnTo>
                  <a:pt x="4" y="10900"/>
                </a:lnTo>
                <a:lnTo>
                  <a:pt x="8" y="10864"/>
                </a:lnTo>
                <a:lnTo>
                  <a:pt x="11" y="10830"/>
                </a:lnTo>
                <a:lnTo>
                  <a:pt x="16" y="10796"/>
                </a:lnTo>
                <a:lnTo>
                  <a:pt x="21" y="10763"/>
                </a:lnTo>
                <a:lnTo>
                  <a:pt x="27" y="10731"/>
                </a:lnTo>
                <a:lnTo>
                  <a:pt x="34" y="10700"/>
                </a:lnTo>
                <a:lnTo>
                  <a:pt x="42" y="10671"/>
                </a:lnTo>
                <a:lnTo>
                  <a:pt x="51" y="10642"/>
                </a:lnTo>
                <a:lnTo>
                  <a:pt x="61" y="10614"/>
                </a:lnTo>
                <a:lnTo>
                  <a:pt x="71" y="10588"/>
                </a:lnTo>
                <a:lnTo>
                  <a:pt x="81" y="10562"/>
                </a:lnTo>
                <a:lnTo>
                  <a:pt x="94" y="10539"/>
                </a:lnTo>
                <a:lnTo>
                  <a:pt x="106" y="10515"/>
                </a:lnTo>
                <a:lnTo>
                  <a:pt x="120" y="10492"/>
                </a:lnTo>
                <a:lnTo>
                  <a:pt x="137" y="10469"/>
                </a:lnTo>
                <a:lnTo>
                  <a:pt x="155" y="10445"/>
                </a:lnTo>
                <a:lnTo>
                  <a:pt x="175" y="10421"/>
                </a:lnTo>
                <a:lnTo>
                  <a:pt x="196" y="10397"/>
                </a:lnTo>
                <a:lnTo>
                  <a:pt x="219" y="10372"/>
                </a:lnTo>
                <a:lnTo>
                  <a:pt x="244" y="10346"/>
                </a:lnTo>
                <a:lnTo>
                  <a:pt x="271" y="10320"/>
                </a:lnTo>
                <a:lnTo>
                  <a:pt x="298" y="10295"/>
                </a:lnTo>
                <a:lnTo>
                  <a:pt x="328" y="10268"/>
                </a:lnTo>
                <a:lnTo>
                  <a:pt x="360" y="10240"/>
                </a:lnTo>
                <a:lnTo>
                  <a:pt x="394" y="10213"/>
                </a:lnTo>
                <a:lnTo>
                  <a:pt x="429" y="10185"/>
                </a:lnTo>
                <a:lnTo>
                  <a:pt x="465" y="10156"/>
                </a:lnTo>
                <a:lnTo>
                  <a:pt x="504" y="10128"/>
                </a:lnTo>
                <a:lnTo>
                  <a:pt x="544" y="10099"/>
                </a:lnTo>
                <a:lnTo>
                  <a:pt x="596" y="10063"/>
                </a:lnTo>
                <a:lnTo>
                  <a:pt x="651" y="10028"/>
                </a:lnTo>
                <a:lnTo>
                  <a:pt x="705" y="9993"/>
                </a:lnTo>
                <a:lnTo>
                  <a:pt x="760" y="9960"/>
                </a:lnTo>
                <a:lnTo>
                  <a:pt x="816" y="9927"/>
                </a:lnTo>
                <a:lnTo>
                  <a:pt x="873" y="9895"/>
                </a:lnTo>
                <a:lnTo>
                  <a:pt x="930" y="9864"/>
                </a:lnTo>
                <a:lnTo>
                  <a:pt x="989" y="9833"/>
                </a:lnTo>
                <a:lnTo>
                  <a:pt x="1047" y="9804"/>
                </a:lnTo>
                <a:lnTo>
                  <a:pt x="1107" y="9775"/>
                </a:lnTo>
                <a:lnTo>
                  <a:pt x="1167" y="9747"/>
                </a:lnTo>
                <a:lnTo>
                  <a:pt x="1228" y="9721"/>
                </a:lnTo>
                <a:lnTo>
                  <a:pt x="1291" y="9694"/>
                </a:lnTo>
                <a:lnTo>
                  <a:pt x="1353" y="9669"/>
                </a:lnTo>
                <a:lnTo>
                  <a:pt x="1417" y="9644"/>
                </a:lnTo>
                <a:lnTo>
                  <a:pt x="1481" y="9620"/>
                </a:lnTo>
                <a:lnTo>
                  <a:pt x="1546" y="9598"/>
                </a:lnTo>
                <a:lnTo>
                  <a:pt x="1608" y="9577"/>
                </a:lnTo>
                <a:lnTo>
                  <a:pt x="1670" y="9557"/>
                </a:lnTo>
                <a:lnTo>
                  <a:pt x="1730" y="9539"/>
                </a:lnTo>
                <a:lnTo>
                  <a:pt x="1789" y="9522"/>
                </a:lnTo>
                <a:lnTo>
                  <a:pt x="1847" y="9507"/>
                </a:lnTo>
                <a:lnTo>
                  <a:pt x="1904" y="9493"/>
                </a:lnTo>
                <a:lnTo>
                  <a:pt x="1960" y="9481"/>
                </a:lnTo>
                <a:lnTo>
                  <a:pt x="2014" y="9470"/>
                </a:lnTo>
                <a:lnTo>
                  <a:pt x="2067" y="9460"/>
                </a:lnTo>
                <a:lnTo>
                  <a:pt x="2119" y="9452"/>
                </a:lnTo>
                <a:lnTo>
                  <a:pt x="2171" y="9446"/>
                </a:lnTo>
                <a:lnTo>
                  <a:pt x="2220" y="9441"/>
                </a:lnTo>
                <a:lnTo>
                  <a:pt x="2268" y="9437"/>
                </a:lnTo>
                <a:lnTo>
                  <a:pt x="2315" y="9435"/>
                </a:lnTo>
                <a:lnTo>
                  <a:pt x="2361" y="9434"/>
                </a:lnTo>
                <a:lnTo>
                  <a:pt x="2380" y="9436"/>
                </a:lnTo>
                <a:lnTo>
                  <a:pt x="2399" y="9439"/>
                </a:lnTo>
                <a:lnTo>
                  <a:pt x="2419" y="9444"/>
                </a:lnTo>
                <a:lnTo>
                  <a:pt x="2438" y="9452"/>
                </a:lnTo>
                <a:lnTo>
                  <a:pt x="2458" y="9463"/>
                </a:lnTo>
                <a:lnTo>
                  <a:pt x="2478" y="9475"/>
                </a:lnTo>
                <a:lnTo>
                  <a:pt x="2498" y="9489"/>
                </a:lnTo>
                <a:lnTo>
                  <a:pt x="2519" y="9507"/>
                </a:lnTo>
                <a:lnTo>
                  <a:pt x="2540" y="9525"/>
                </a:lnTo>
                <a:lnTo>
                  <a:pt x="2561" y="9547"/>
                </a:lnTo>
                <a:lnTo>
                  <a:pt x="2582" y="9570"/>
                </a:lnTo>
                <a:lnTo>
                  <a:pt x="2604" y="9597"/>
                </a:lnTo>
                <a:lnTo>
                  <a:pt x="2626" y="9624"/>
                </a:lnTo>
                <a:lnTo>
                  <a:pt x="2648" y="9655"/>
                </a:lnTo>
                <a:lnTo>
                  <a:pt x="2670" y="9687"/>
                </a:lnTo>
                <a:lnTo>
                  <a:pt x="2693" y="9722"/>
                </a:lnTo>
                <a:lnTo>
                  <a:pt x="2716" y="9760"/>
                </a:lnTo>
                <a:lnTo>
                  <a:pt x="2739" y="9799"/>
                </a:lnTo>
                <a:lnTo>
                  <a:pt x="2763" y="9841"/>
                </a:lnTo>
                <a:lnTo>
                  <a:pt x="2786" y="9885"/>
                </a:lnTo>
                <a:lnTo>
                  <a:pt x="2810" y="9931"/>
                </a:lnTo>
                <a:lnTo>
                  <a:pt x="2834" y="9979"/>
                </a:lnTo>
                <a:lnTo>
                  <a:pt x="2859" y="10030"/>
                </a:lnTo>
                <a:lnTo>
                  <a:pt x="2883" y="10083"/>
                </a:lnTo>
                <a:lnTo>
                  <a:pt x="2908" y="10138"/>
                </a:lnTo>
                <a:lnTo>
                  <a:pt x="2934" y="10195"/>
                </a:lnTo>
                <a:lnTo>
                  <a:pt x="2959" y="10256"/>
                </a:lnTo>
                <a:lnTo>
                  <a:pt x="2985" y="10317"/>
                </a:lnTo>
                <a:lnTo>
                  <a:pt x="3010" y="10382"/>
                </a:lnTo>
                <a:lnTo>
                  <a:pt x="3037" y="10448"/>
                </a:lnTo>
                <a:lnTo>
                  <a:pt x="3064" y="10517"/>
                </a:lnTo>
                <a:lnTo>
                  <a:pt x="3090" y="10588"/>
                </a:lnTo>
                <a:lnTo>
                  <a:pt x="3101" y="10616"/>
                </a:lnTo>
                <a:lnTo>
                  <a:pt x="3109" y="10643"/>
                </a:lnTo>
                <a:lnTo>
                  <a:pt x="3118" y="10668"/>
                </a:lnTo>
                <a:lnTo>
                  <a:pt x="3126" y="10690"/>
                </a:lnTo>
                <a:lnTo>
                  <a:pt x="3133" y="10711"/>
                </a:lnTo>
                <a:lnTo>
                  <a:pt x="3141" y="10728"/>
                </a:lnTo>
                <a:lnTo>
                  <a:pt x="3147" y="10745"/>
                </a:lnTo>
                <a:lnTo>
                  <a:pt x="3153" y="10760"/>
                </a:lnTo>
                <a:lnTo>
                  <a:pt x="3160" y="10786"/>
                </a:lnTo>
                <a:lnTo>
                  <a:pt x="3172" y="10819"/>
                </a:lnTo>
                <a:lnTo>
                  <a:pt x="3188" y="10860"/>
                </a:lnTo>
                <a:lnTo>
                  <a:pt x="3207" y="10910"/>
                </a:lnTo>
                <a:lnTo>
                  <a:pt x="3232" y="10978"/>
                </a:lnTo>
                <a:lnTo>
                  <a:pt x="3256" y="11044"/>
                </a:lnTo>
                <a:lnTo>
                  <a:pt x="3281" y="11108"/>
                </a:lnTo>
                <a:lnTo>
                  <a:pt x="3304" y="11170"/>
                </a:lnTo>
                <a:lnTo>
                  <a:pt x="3328" y="11229"/>
                </a:lnTo>
                <a:lnTo>
                  <a:pt x="3351" y="11288"/>
                </a:lnTo>
                <a:lnTo>
                  <a:pt x="3374" y="11343"/>
                </a:lnTo>
                <a:lnTo>
                  <a:pt x="3397" y="11396"/>
                </a:lnTo>
                <a:lnTo>
                  <a:pt x="3419" y="11448"/>
                </a:lnTo>
                <a:lnTo>
                  <a:pt x="3442" y="11496"/>
                </a:lnTo>
                <a:lnTo>
                  <a:pt x="3464" y="11543"/>
                </a:lnTo>
                <a:lnTo>
                  <a:pt x="3486" y="11587"/>
                </a:lnTo>
                <a:lnTo>
                  <a:pt x="3507" y="11630"/>
                </a:lnTo>
                <a:lnTo>
                  <a:pt x="3529" y="11670"/>
                </a:lnTo>
                <a:lnTo>
                  <a:pt x="3550" y="11708"/>
                </a:lnTo>
                <a:lnTo>
                  <a:pt x="3571" y="11744"/>
                </a:lnTo>
                <a:lnTo>
                  <a:pt x="3591" y="11778"/>
                </a:lnTo>
                <a:lnTo>
                  <a:pt x="3612" y="11809"/>
                </a:lnTo>
                <a:lnTo>
                  <a:pt x="3631" y="11839"/>
                </a:lnTo>
                <a:lnTo>
                  <a:pt x="3652" y="11866"/>
                </a:lnTo>
                <a:lnTo>
                  <a:pt x="3671" y="11891"/>
                </a:lnTo>
                <a:lnTo>
                  <a:pt x="3691" y="11914"/>
                </a:lnTo>
                <a:lnTo>
                  <a:pt x="3709" y="11934"/>
                </a:lnTo>
                <a:lnTo>
                  <a:pt x="3727" y="11953"/>
                </a:lnTo>
                <a:lnTo>
                  <a:pt x="3746" y="11969"/>
                </a:lnTo>
                <a:lnTo>
                  <a:pt x="3764" y="11984"/>
                </a:lnTo>
                <a:lnTo>
                  <a:pt x="3783" y="11996"/>
                </a:lnTo>
                <a:lnTo>
                  <a:pt x="3800" y="12005"/>
                </a:lnTo>
                <a:lnTo>
                  <a:pt x="3818" y="12013"/>
                </a:lnTo>
                <a:lnTo>
                  <a:pt x="3835" y="12018"/>
                </a:lnTo>
                <a:lnTo>
                  <a:pt x="3851" y="12021"/>
                </a:lnTo>
                <a:lnTo>
                  <a:pt x="3868" y="12022"/>
                </a:lnTo>
                <a:lnTo>
                  <a:pt x="3883" y="12020"/>
                </a:lnTo>
                <a:lnTo>
                  <a:pt x="3902" y="12013"/>
                </a:lnTo>
                <a:lnTo>
                  <a:pt x="3922" y="12001"/>
                </a:lnTo>
                <a:lnTo>
                  <a:pt x="3946" y="11984"/>
                </a:lnTo>
                <a:lnTo>
                  <a:pt x="3971" y="11961"/>
                </a:lnTo>
                <a:lnTo>
                  <a:pt x="4000" y="11934"/>
                </a:lnTo>
                <a:lnTo>
                  <a:pt x="4031" y="11903"/>
                </a:lnTo>
                <a:lnTo>
                  <a:pt x="4064" y="11866"/>
                </a:lnTo>
                <a:lnTo>
                  <a:pt x="4100" y="11824"/>
                </a:lnTo>
                <a:lnTo>
                  <a:pt x="4139" y="11777"/>
                </a:lnTo>
                <a:lnTo>
                  <a:pt x="4181" y="11725"/>
                </a:lnTo>
                <a:lnTo>
                  <a:pt x="4225" y="11669"/>
                </a:lnTo>
                <a:lnTo>
                  <a:pt x="4272" y="11607"/>
                </a:lnTo>
                <a:lnTo>
                  <a:pt x="4321" y="11541"/>
                </a:lnTo>
                <a:lnTo>
                  <a:pt x="4374" y="11469"/>
                </a:lnTo>
                <a:lnTo>
                  <a:pt x="4429" y="11393"/>
                </a:lnTo>
                <a:lnTo>
                  <a:pt x="4485" y="11312"/>
                </a:lnTo>
                <a:lnTo>
                  <a:pt x="4546" y="11226"/>
                </a:lnTo>
                <a:lnTo>
                  <a:pt x="4608" y="11135"/>
                </a:lnTo>
                <a:lnTo>
                  <a:pt x="4674" y="11039"/>
                </a:lnTo>
                <a:lnTo>
                  <a:pt x="4741" y="10938"/>
                </a:lnTo>
                <a:lnTo>
                  <a:pt x="4812" y="10833"/>
                </a:lnTo>
                <a:lnTo>
                  <a:pt x="4885" y="10721"/>
                </a:lnTo>
                <a:lnTo>
                  <a:pt x="4961" y="10606"/>
                </a:lnTo>
                <a:lnTo>
                  <a:pt x="5119" y="10360"/>
                </a:lnTo>
                <a:lnTo>
                  <a:pt x="5289" y="10094"/>
                </a:lnTo>
                <a:lnTo>
                  <a:pt x="5469" y="9809"/>
                </a:lnTo>
                <a:lnTo>
                  <a:pt x="5659" y="9504"/>
                </a:lnTo>
                <a:lnTo>
                  <a:pt x="5856" y="9190"/>
                </a:lnTo>
                <a:lnTo>
                  <a:pt x="6051" y="8878"/>
                </a:lnTo>
                <a:lnTo>
                  <a:pt x="6248" y="8570"/>
                </a:lnTo>
                <a:lnTo>
                  <a:pt x="6446" y="8263"/>
                </a:lnTo>
                <a:lnTo>
                  <a:pt x="6643" y="7959"/>
                </a:lnTo>
                <a:lnTo>
                  <a:pt x="6841" y="7658"/>
                </a:lnTo>
                <a:lnTo>
                  <a:pt x="7040" y="7359"/>
                </a:lnTo>
                <a:lnTo>
                  <a:pt x="7238" y="7061"/>
                </a:lnTo>
                <a:lnTo>
                  <a:pt x="7437" y="6767"/>
                </a:lnTo>
                <a:lnTo>
                  <a:pt x="7637" y="6475"/>
                </a:lnTo>
                <a:lnTo>
                  <a:pt x="7837" y="6185"/>
                </a:lnTo>
                <a:lnTo>
                  <a:pt x="8036" y="5897"/>
                </a:lnTo>
                <a:lnTo>
                  <a:pt x="8237" y="5612"/>
                </a:lnTo>
                <a:lnTo>
                  <a:pt x="8438" y="5330"/>
                </a:lnTo>
                <a:lnTo>
                  <a:pt x="8639" y="5050"/>
                </a:lnTo>
                <a:lnTo>
                  <a:pt x="8841" y="4772"/>
                </a:lnTo>
                <a:lnTo>
                  <a:pt x="8981" y="4581"/>
                </a:lnTo>
                <a:lnTo>
                  <a:pt x="9118" y="4394"/>
                </a:lnTo>
                <a:lnTo>
                  <a:pt x="9254" y="4211"/>
                </a:lnTo>
                <a:lnTo>
                  <a:pt x="9388" y="4032"/>
                </a:lnTo>
                <a:lnTo>
                  <a:pt x="9520" y="3857"/>
                </a:lnTo>
                <a:lnTo>
                  <a:pt x="9650" y="3686"/>
                </a:lnTo>
                <a:lnTo>
                  <a:pt x="9778" y="3519"/>
                </a:lnTo>
                <a:lnTo>
                  <a:pt x="9905" y="3356"/>
                </a:lnTo>
                <a:lnTo>
                  <a:pt x="10030" y="3196"/>
                </a:lnTo>
                <a:lnTo>
                  <a:pt x="10153" y="3040"/>
                </a:lnTo>
                <a:lnTo>
                  <a:pt x="10275" y="2888"/>
                </a:lnTo>
                <a:lnTo>
                  <a:pt x="10395" y="2741"/>
                </a:lnTo>
                <a:lnTo>
                  <a:pt x="10513" y="2596"/>
                </a:lnTo>
                <a:lnTo>
                  <a:pt x="10628" y="2457"/>
                </a:lnTo>
                <a:lnTo>
                  <a:pt x="10743" y="2321"/>
                </a:lnTo>
                <a:lnTo>
                  <a:pt x="10855" y="2187"/>
                </a:lnTo>
                <a:lnTo>
                  <a:pt x="10964" y="2060"/>
                </a:lnTo>
                <a:lnTo>
                  <a:pt x="11071" y="1939"/>
                </a:lnTo>
                <a:lnTo>
                  <a:pt x="11172" y="1825"/>
                </a:lnTo>
                <a:lnTo>
                  <a:pt x="11271" y="1717"/>
                </a:lnTo>
                <a:lnTo>
                  <a:pt x="11365" y="1615"/>
                </a:lnTo>
                <a:lnTo>
                  <a:pt x="11455" y="1518"/>
                </a:lnTo>
                <a:lnTo>
                  <a:pt x="11541" y="1428"/>
                </a:lnTo>
                <a:lnTo>
                  <a:pt x="11624" y="1345"/>
                </a:lnTo>
                <a:lnTo>
                  <a:pt x="11702" y="1267"/>
                </a:lnTo>
                <a:lnTo>
                  <a:pt x="11777" y="1195"/>
                </a:lnTo>
                <a:lnTo>
                  <a:pt x="11812" y="1163"/>
                </a:lnTo>
                <a:lnTo>
                  <a:pt x="11847" y="1131"/>
                </a:lnTo>
                <a:lnTo>
                  <a:pt x="11882" y="1101"/>
                </a:lnTo>
                <a:lnTo>
                  <a:pt x="11915" y="1072"/>
                </a:lnTo>
                <a:lnTo>
                  <a:pt x="11947" y="1045"/>
                </a:lnTo>
                <a:lnTo>
                  <a:pt x="11977" y="1019"/>
                </a:lnTo>
                <a:lnTo>
                  <a:pt x="12008" y="996"/>
                </a:lnTo>
                <a:lnTo>
                  <a:pt x="12037" y="973"/>
                </a:lnTo>
                <a:lnTo>
                  <a:pt x="12064" y="952"/>
                </a:lnTo>
                <a:lnTo>
                  <a:pt x="12092" y="933"/>
                </a:lnTo>
                <a:lnTo>
                  <a:pt x="12118" y="915"/>
                </a:lnTo>
                <a:lnTo>
                  <a:pt x="12143" y="899"/>
                </a:lnTo>
                <a:lnTo>
                  <a:pt x="12216" y="858"/>
                </a:lnTo>
                <a:lnTo>
                  <a:pt x="12292" y="818"/>
                </a:lnTo>
                <a:lnTo>
                  <a:pt x="12371" y="778"/>
                </a:lnTo>
                <a:lnTo>
                  <a:pt x="12453" y="740"/>
                </a:lnTo>
                <a:lnTo>
                  <a:pt x="12537" y="702"/>
                </a:lnTo>
                <a:lnTo>
                  <a:pt x="12623" y="665"/>
                </a:lnTo>
                <a:lnTo>
                  <a:pt x="12713" y="629"/>
                </a:lnTo>
                <a:lnTo>
                  <a:pt x="12805" y="593"/>
                </a:lnTo>
                <a:lnTo>
                  <a:pt x="12899" y="558"/>
                </a:lnTo>
                <a:lnTo>
                  <a:pt x="12996" y="523"/>
                </a:lnTo>
                <a:lnTo>
                  <a:pt x="13097" y="489"/>
                </a:lnTo>
                <a:lnTo>
                  <a:pt x="13199" y="456"/>
                </a:lnTo>
                <a:lnTo>
                  <a:pt x="13305" y="425"/>
                </a:lnTo>
                <a:lnTo>
                  <a:pt x="13412" y="393"/>
                </a:lnTo>
                <a:lnTo>
                  <a:pt x="13523" y="362"/>
                </a:lnTo>
                <a:lnTo>
                  <a:pt x="13636" y="332"/>
                </a:lnTo>
                <a:lnTo>
                  <a:pt x="13750" y="304"/>
                </a:lnTo>
                <a:lnTo>
                  <a:pt x="13866" y="276"/>
                </a:lnTo>
                <a:lnTo>
                  <a:pt x="13984" y="249"/>
                </a:lnTo>
                <a:lnTo>
                  <a:pt x="14104" y="224"/>
                </a:lnTo>
                <a:lnTo>
                  <a:pt x="14225" y="199"/>
                </a:lnTo>
                <a:lnTo>
                  <a:pt x="14348" y="176"/>
                </a:lnTo>
                <a:lnTo>
                  <a:pt x="14473" y="154"/>
                </a:lnTo>
                <a:lnTo>
                  <a:pt x="14600" y="133"/>
                </a:lnTo>
                <a:lnTo>
                  <a:pt x="14728" y="112"/>
                </a:lnTo>
                <a:lnTo>
                  <a:pt x="14858" y="94"/>
                </a:lnTo>
                <a:lnTo>
                  <a:pt x="14989" y="75"/>
                </a:lnTo>
                <a:lnTo>
                  <a:pt x="15123" y="58"/>
                </a:lnTo>
                <a:lnTo>
                  <a:pt x="15258" y="42"/>
                </a:lnTo>
                <a:lnTo>
                  <a:pt x="15394" y="27"/>
                </a:lnTo>
                <a:lnTo>
                  <a:pt x="15532" y="14"/>
                </a:lnTo>
                <a:lnTo>
                  <a:pt x="15672" y="0"/>
                </a:lnTo>
                <a:lnTo>
                  <a:pt x="15756" y="439"/>
                </a:lnTo>
              </a:path>
            </a:pathLst>
          </a:custGeom>
          <a:solidFill>
            <a:srgbClr val="002060"/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" name="Rectangle 2"/>
          <p:cNvSpPr/>
          <p:nvPr/>
        </p:nvSpPr>
        <p:spPr bwMode="ltGray">
          <a:xfrm flipH="1" flipV="1">
            <a:off x="1718148" y="2281634"/>
            <a:ext cx="2528939" cy="643310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30471"/>
              <a:gd name="connsiteX1" fmla="*/ 3744987 w 3744987"/>
              <a:gd name="connsiteY1" fmla="*/ 0 h 730471"/>
              <a:gd name="connsiteX2" fmla="*/ 3744987 w 3744987"/>
              <a:gd name="connsiteY2" fmla="*/ 720080 h 730471"/>
              <a:gd name="connsiteX3" fmla="*/ 563391 w 3744987"/>
              <a:gd name="connsiteY3" fmla="*/ 730471 h 730471"/>
              <a:gd name="connsiteX4" fmla="*/ 0 w 3744987"/>
              <a:gd name="connsiteY4" fmla="*/ 0 h 730471"/>
              <a:gd name="connsiteX0" fmla="*/ 0 w 3744987"/>
              <a:gd name="connsiteY0" fmla="*/ 0 h 733646"/>
              <a:gd name="connsiteX1" fmla="*/ 3744987 w 3744987"/>
              <a:gd name="connsiteY1" fmla="*/ 0 h 733646"/>
              <a:gd name="connsiteX2" fmla="*/ 3744987 w 3744987"/>
              <a:gd name="connsiteY2" fmla="*/ 720080 h 733646"/>
              <a:gd name="connsiteX3" fmla="*/ 605209 w 3744987"/>
              <a:gd name="connsiteY3" fmla="*/ 733646 h 733646"/>
              <a:gd name="connsiteX4" fmla="*/ 0 w 3744987"/>
              <a:gd name="connsiteY4" fmla="*/ 0 h 733646"/>
              <a:gd name="connsiteX0" fmla="*/ 0 w 3728260"/>
              <a:gd name="connsiteY0" fmla="*/ 0 h 736821"/>
              <a:gd name="connsiteX1" fmla="*/ 3728260 w 3728260"/>
              <a:gd name="connsiteY1" fmla="*/ 3175 h 736821"/>
              <a:gd name="connsiteX2" fmla="*/ 3728260 w 3728260"/>
              <a:gd name="connsiteY2" fmla="*/ 723255 h 736821"/>
              <a:gd name="connsiteX3" fmla="*/ 588482 w 3728260"/>
              <a:gd name="connsiteY3" fmla="*/ 736821 h 736821"/>
              <a:gd name="connsiteX4" fmla="*/ 0 w 3728260"/>
              <a:gd name="connsiteY4" fmla="*/ 0 h 736821"/>
              <a:gd name="connsiteX0" fmla="*/ 0 w 3728260"/>
              <a:gd name="connsiteY0" fmla="*/ 0 h 729678"/>
              <a:gd name="connsiteX1" fmla="*/ 3728260 w 3728260"/>
              <a:gd name="connsiteY1" fmla="*/ 3175 h 729678"/>
              <a:gd name="connsiteX2" fmla="*/ 3728260 w 3728260"/>
              <a:gd name="connsiteY2" fmla="*/ 723255 h 729678"/>
              <a:gd name="connsiteX3" fmla="*/ 585344 w 3728260"/>
              <a:gd name="connsiteY3" fmla="*/ 729678 h 729678"/>
              <a:gd name="connsiteX4" fmla="*/ 0 w 3728260"/>
              <a:gd name="connsiteY4" fmla="*/ 0 h 729678"/>
              <a:gd name="connsiteX0" fmla="*/ 0 w 3728260"/>
              <a:gd name="connsiteY0" fmla="*/ 0 h 724915"/>
              <a:gd name="connsiteX1" fmla="*/ 3728260 w 3728260"/>
              <a:gd name="connsiteY1" fmla="*/ 3175 h 724915"/>
              <a:gd name="connsiteX2" fmla="*/ 3728260 w 3728260"/>
              <a:gd name="connsiteY2" fmla="*/ 723255 h 724915"/>
              <a:gd name="connsiteX3" fmla="*/ 579072 w 3728260"/>
              <a:gd name="connsiteY3" fmla="*/ 724915 h 724915"/>
              <a:gd name="connsiteX4" fmla="*/ 0 w 3728260"/>
              <a:gd name="connsiteY4" fmla="*/ 0 h 724915"/>
              <a:gd name="connsiteX0" fmla="*/ 0 w 3728260"/>
              <a:gd name="connsiteY0" fmla="*/ 0 h 723255"/>
              <a:gd name="connsiteX1" fmla="*/ 3728260 w 3728260"/>
              <a:gd name="connsiteY1" fmla="*/ 3175 h 723255"/>
              <a:gd name="connsiteX2" fmla="*/ 3728260 w 3728260"/>
              <a:gd name="connsiteY2" fmla="*/ 723255 h 723255"/>
              <a:gd name="connsiteX3" fmla="*/ 588482 w 3728260"/>
              <a:gd name="connsiteY3" fmla="*/ 717772 h 723255"/>
              <a:gd name="connsiteX4" fmla="*/ 0 w 3728260"/>
              <a:gd name="connsiteY4" fmla="*/ 0 h 723255"/>
              <a:gd name="connsiteX0" fmla="*/ 0 w 3728260"/>
              <a:gd name="connsiteY0" fmla="*/ 0 h 724916"/>
              <a:gd name="connsiteX1" fmla="*/ 3728260 w 3728260"/>
              <a:gd name="connsiteY1" fmla="*/ 3175 h 724916"/>
              <a:gd name="connsiteX2" fmla="*/ 3728260 w 3728260"/>
              <a:gd name="connsiteY2" fmla="*/ 723255 h 724916"/>
              <a:gd name="connsiteX3" fmla="*/ 591618 w 3728260"/>
              <a:gd name="connsiteY3" fmla="*/ 724916 h 724916"/>
              <a:gd name="connsiteX4" fmla="*/ 0 w 3728260"/>
              <a:gd name="connsiteY4" fmla="*/ 0 h 724916"/>
              <a:gd name="connsiteX0" fmla="*/ 0 w 3728260"/>
              <a:gd name="connsiteY0" fmla="*/ 0 h 723255"/>
              <a:gd name="connsiteX1" fmla="*/ 3728260 w 3728260"/>
              <a:gd name="connsiteY1" fmla="*/ 3175 h 723255"/>
              <a:gd name="connsiteX2" fmla="*/ 3728260 w 3728260"/>
              <a:gd name="connsiteY2" fmla="*/ 723255 h 723255"/>
              <a:gd name="connsiteX3" fmla="*/ 594754 w 3728260"/>
              <a:gd name="connsiteY3" fmla="*/ 722535 h 723255"/>
              <a:gd name="connsiteX4" fmla="*/ 0 w 3728260"/>
              <a:gd name="connsiteY4" fmla="*/ 0 h 72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8260" h="723255">
                <a:moveTo>
                  <a:pt x="0" y="0"/>
                </a:moveTo>
                <a:lnTo>
                  <a:pt x="3728260" y="3175"/>
                </a:lnTo>
                <a:lnTo>
                  <a:pt x="3728260" y="723255"/>
                </a:lnTo>
                <a:lnTo>
                  <a:pt x="594754" y="722535"/>
                </a:lnTo>
                <a:lnTo>
                  <a:pt x="0" y="0"/>
                </a:lnTo>
                <a:close/>
              </a:path>
            </a:pathLst>
          </a:custGeom>
          <a:solidFill>
            <a:srgbClr val="60232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TextBox 34"/>
          <p:cNvSpPr txBox="1"/>
          <p:nvPr/>
        </p:nvSpPr>
        <p:spPr>
          <a:xfrm>
            <a:off x="2483370" y="2350597"/>
            <a:ext cx="88286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 </a:t>
            </a: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</a:t>
            </a:r>
            <a:endParaRPr lang="en-GB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21"/>
          <p:cNvSpPr txBox="1"/>
          <p:nvPr/>
        </p:nvSpPr>
        <p:spPr>
          <a:xfrm>
            <a:off x="3275458" y="2339937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800" b="1" i="1" dirty="0" smtClean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1331640" y="1916832"/>
            <a:ext cx="1089218" cy="12231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1331640" y="1988840"/>
            <a:ext cx="1089218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2" name="Oval 41"/>
          <p:cNvSpPr/>
          <p:nvPr/>
        </p:nvSpPr>
        <p:spPr bwMode="ltGray">
          <a:xfrm>
            <a:off x="1520156" y="2249364"/>
            <a:ext cx="747588" cy="7475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968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Freeform 192"/>
          <p:cNvSpPr>
            <a:spLocks/>
          </p:cNvSpPr>
          <p:nvPr/>
        </p:nvSpPr>
        <p:spPr bwMode="auto">
          <a:xfrm>
            <a:off x="1763688" y="2455576"/>
            <a:ext cx="336732" cy="325352"/>
          </a:xfrm>
          <a:custGeom>
            <a:avLst/>
            <a:gdLst>
              <a:gd name="T0" fmla="*/ 36952266 w 15756"/>
              <a:gd name="T1" fmla="*/ 4412460 h 16364"/>
              <a:gd name="T2" fmla="*/ 33094465 w 15756"/>
              <a:gd name="T3" fmla="*/ 8349246 h 16364"/>
              <a:gd name="T4" fmla="*/ 29403603 w 15756"/>
              <a:gd name="T5" fmla="*/ 12294895 h 16364"/>
              <a:gd name="T6" fmla="*/ 25879675 w 15756"/>
              <a:gd name="T7" fmla="*/ 16253889 h 16364"/>
              <a:gd name="T8" fmla="*/ 22548437 w 15756"/>
              <a:gd name="T9" fmla="*/ 20192890 h 16364"/>
              <a:gd name="T10" fmla="*/ 19448299 w 15756"/>
              <a:gd name="T11" fmla="*/ 24065177 h 16364"/>
              <a:gd name="T12" fmla="*/ 16587067 w 15756"/>
              <a:gd name="T13" fmla="*/ 27870804 h 16364"/>
              <a:gd name="T14" fmla="*/ 13959519 w 15756"/>
              <a:gd name="T15" fmla="*/ 31611926 h 16364"/>
              <a:gd name="T16" fmla="*/ 12793423 w 15756"/>
              <a:gd name="T17" fmla="*/ 33425839 h 16364"/>
              <a:gd name="T18" fmla="*/ 11807142 w 15756"/>
              <a:gd name="T19" fmla="*/ 34721787 h 16364"/>
              <a:gd name="T20" fmla="*/ 10594880 w 15756"/>
              <a:gd name="T21" fmla="*/ 35610946 h 16364"/>
              <a:gd name="T22" fmla="*/ 9118019 w 15756"/>
              <a:gd name="T23" fmla="*/ 36160028 h 16364"/>
              <a:gd name="T24" fmla="*/ 7376608 w 15756"/>
              <a:gd name="T25" fmla="*/ 36373418 h 16364"/>
              <a:gd name="T26" fmla="*/ 5825246 w 15756"/>
              <a:gd name="T27" fmla="*/ 36322263 h 16364"/>
              <a:gd name="T28" fmla="*/ 4903176 w 15756"/>
              <a:gd name="T29" fmla="*/ 36148901 h 16364"/>
              <a:gd name="T30" fmla="*/ 4592407 w 15756"/>
              <a:gd name="T31" fmla="*/ 35995529 h 16364"/>
              <a:gd name="T32" fmla="*/ 4245656 w 15756"/>
              <a:gd name="T33" fmla="*/ 35710993 h 16364"/>
              <a:gd name="T34" fmla="*/ 3624067 w 15756"/>
              <a:gd name="T35" fmla="*/ 34890718 h 16364"/>
              <a:gd name="T36" fmla="*/ 2925445 w 15756"/>
              <a:gd name="T37" fmla="*/ 33623671 h 16364"/>
              <a:gd name="T38" fmla="*/ 2267924 w 15756"/>
              <a:gd name="T39" fmla="*/ 32243233 h 16364"/>
              <a:gd name="T40" fmla="*/ 1451167 w 15756"/>
              <a:gd name="T41" fmla="*/ 30198202 h 16364"/>
              <a:gd name="T42" fmla="*/ 493166 w 15756"/>
              <a:gd name="T43" fmla="*/ 27192820 h 16364"/>
              <a:gd name="T44" fmla="*/ 82203 w 15756"/>
              <a:gd name="T45" fmla="*/ 25376691 h 16364"/>
              <a:gd name="T46" fmla="*/ 0 w 15756"/>
              <a:gd name="T47" fmla="*/ 24569799 h 16364"/>
              <a:gd name="T48" fmla="*/ 53923 w 15756"/>
              <a:gd name="T49" fmla="*/ 23925149 h 16364"/>
              <a:gd name="T50" fmla="*/ 241439 w 15756"/>
              <a:gd name="T51" fmla="*/ 23427222 h 16364"/>
              <a:gd name="T52" fmla="*/ 626707 w 15756"/>
              <a:gd name="T53" fmla="*/ 22998178 h 16364"/>
              <a:gd name="T54" fmla="*/ 1294516 w 15756"/>
              <a:gd name="T55" fmla="*/ 22513594 h 16364"/>
              <a:gd name="T56" fmla="*/ 2388644 w 15756"/>
              <a:gd name="T57" fmla="*/ 21926747 h 16364"/>
              <a:gd name="T58" fmla="*/ 3639474 w 15756"/>
              <a:gd name="T59" fmla="*/ 21437731 h 16364"/>
              <a:gd name="T60" fmla="*/ 4890304 w 15756"/>
              <a:gd name="T61" fmla="*/ 21102039 h 16364"/>
              <a:gd name="T62" fmla="*/ 5945965 w 15756"/>
              <a:gd name="T63" fmla="*/ 20973138 h 16364"/>
              <a:gd name="T64" fmla="*/ 6415970 w 15756"/>
              <a:gd name="T65" fmla="*/ 21093176 h 16364"/>
              <a:gd name="T66" fmla="*/ 6857748 w 15756"/>
              <a:gd name="T67" fmla="*/ 21533299 h 16364"/>
              <a:gd name="T68" fmla="*/ 7343210 w 15756"/>
              <a:gd name="T69" fmla="*/ 22295772 h 16364"/>
              <a:gd name="T70" fmla="*/ 7869723 w 15756"/>
              <a:gd name="T71" fmla="*/ 23378283 h 16364"/>
              <a:gd name="T72" fmla="*/ 8082933 w 15756"/>
              <a:gd name="T73" fmla="*/ 23885120 h 16364"/>
              <a:gd name="T74" fmla="*/ 8427100 w 15756"/>
              <a:gd name="T75" fmla="*/ 24692053 h 16364"/>
              <a:gd name="T76" fmla="*/ 8897105 w 15756"/>
              <a:gd name="T77" fmla="*/ 25659011 h 16364"/>
              <a:gd name="T78" fmla="*/ 9326059 w 15756"/>
              <a:gd name="T79" fmla="*/ 26317004 h 16364"/>
              <a:gd name="T80" fmla="*/ 9716446 w 15756"/>
              <a:gd name="T81" fmla="*/ 26665991 h 16364"/>
              <a:gd name="T82" fmla="*/ 10073435 w 15756"/>
              <a:gd name="T83" fmla="*/ 26677118 h 16364"/>
              <a:gd name="T84" fmla="*/ 10738710 w 15756"/>
              <a:gd name="T85" fmla="*/ 26063585 h 16364"/>
              <a:gd name="T86" fmla="*/ 11835422 w 15756"/>
              <a:gd name="T87" fmla="*/ 24752078 h 16364"/>
              <a:gd name="T88" fmla="*/ 14046841 w 15756"/>
              <a:gd name="T89" fmla="*/ 21804493 h 16364"/>
              <a:gd name="T90" fmla="*/ 18081869 w 15756"/>
              <a:gd name="T91" fmla="*/ 16358369 h 16364"/>
              <a:gd name="T92" fmla="*/ 22188813 w 15756"/>
              <a:gd name="T93" fmla="*/ 11225680 h 16364"/>
              <a:gd name="T94" fmla="*/ 25114307 w 15756"/>
              <a:gd name="T95" fmla="*/ 7822418 h 16364"/>
              <a:gd name="T96" fmla="*/ 27592863 w 15756"/>
              <a:gd name="T97" fmla="*/ 5159373 h 16364"/>
              <a:gd name="T98" fmla="*/ 29642457 w 15756"/>
              <a:gd name="T99" fmla="*/ 3174314 h 16364"/>
              <a:gd name="T100" fmla="*/ 30685246 w 15756"/>
              <a:gd name="T101" fmla="*/ 2322920 h 16364"/>
              <a:gd name="T102" fmla="*/ 31376165 w 15756"/>
              <a:gd name="T103" fmla="*/ 1907266 h 16364"/>
              <a:gd name="T104" fmla="*/ 33130448 w 15756"/>
              <a:gd name="T105" fmla="*/ 1240362 h 16364"/>
              <a:gd name="T106" fmla="*/ 35316169 w 15756"/>
              <a:gd name="T107" fmla="*/ 675768 h 16364"/>
              <a:gd name="T108" fmla="*/ 37828116 w 15756"/>
              <a:gd name="T109" fmla="*/ 248987 h 16364"/>
              <a:gd name="T110" fmla="*/ 40468485 w 15756"/>
              <a:gd name="T111" fmla="*/ 975863 h 163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56"/>
              <a:gd name="T169" fmla="*/ 0 h 16364"/>
              <a:gd name="T170" fmla="*/ 15756 w 15756"/>
              <a:gd name="T171" fmla="*/ 16364 h 163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56" h="16364">
                <a:moveTo>
                  <a:pt x="15756" y="439"/>
                </a:moveTo>
                <a:lnTo>
                  <a:pt x="15557" y="659"/>
                </a:lnTo>
                <a:lnTo>
                  <a:pt x="15359" y="881"/>
                </a:lnTo>
                <a:lnTo>
                  <a:pt x="15163" y="1101"/>
                </a:lnTo>
                <a:lnTo>
                  <a:pt x="14967" y="1322"/>
                </a:lnTo>
                <a:lnTo>
                  <a:pt x="14772" y="1543"/>
                </a:lnTo>
                <a:lnTo>
                  <a:pt x="14579" y="1764"/>
                </a:lnTo>
                <a:lnTo>
                  <a:pt x="14387" y="1985"/>
                </a:lnTo>
                <a:lnTo>
                  <a:pt x="14196" y="2207"/>
                </a:lnTo>
                <a:lnTo>
                  <a:pt x="14005" y="2427"/>
                </a:lnTo>
                <a:lnTo>
                  <a:pt x="13816" y="2649"/>
                </a:lnTo>
                <a:lnTo>
                  <a:pt x="13627" y="2870"/>
                </a:lnTo>
                <a:lnTo>
                  <a:pt x="13440" y="3091"/>
                </a:lnTo>
                <a:lnTo>
                  <a:pt x="13253" y="3313"/>
                </a:lnTo>
                <a:lnTo>
                  <a:pt x="13069" y="3535"/>
                </a:lnTo>
                <a:lnTo>
                  <a:pt x="12885" y="3756"/>
                </a:lnTo>
                <a:lnTo>
                  <a:pt x="12701" y="3978"/>
                </a:lnTo>
                <a:lnTo>
                  <a:pt x="12519" y="4199"/>
                </a:lnTo>
                <a:lnTo>
                  <a:pt x="12338" y="4421"/>
                </a:lnTo>
                <a:lnTo>
                  <a:pt x="12158" y="4643"/>
                </a:lnTo>
                <a:lnTo>
                  <a:pt x="11979" y="4865"/>
                </a:lnTo>
                <a:lnTo>
                  <a:pt x="11801" y="5088"/>
                </a:lnTo>
                <a:lnTo>
                  <a:pt x="11624" y="5309"/>
                </a:lnTo>
                <a:lnTo>
                  <a:pt x="11448" y="5531"/>
                </a:lnTo>
                <a:lnTo>
                  <a:pt x="11273" y="5754"/>
                </a:lnTo>
                <a:lnTo>
                  <a:pt x="11099" y="5976"/>
                </a:lnTo>
                <a:lnTo>
                  <a:pt x="10927" y="6198"/>
                </a:lnTo>
                <a:lnTo>
                  <a:pt x="10754" y="6422"/>
                </a:lnTo>
                <a:lnTo>
                  <a:pt x="10583" y="6644"/>
                </a:lnTo>
                <a:lnTo>
                  <a:pt x="10413" y="6867"/>
                </a:lnTo>
                <a:lnTo>
                  <a:pt x="10244" y="7090"/>
                </a:lnTo>
                <a:lnTo>
                  <a:pt x="10076" y="7312"/>
                </a:lnTo>
                <a:lnTo>
                  <a:pt x="9911" y="7536"/>
                </a:lnTo>
                <a:lnTo>
                  <a:pt x="9745" y="7758"/>
                </a:lnTo>
                <a:lnTo>
                  <a:pt x="9580" y="7981"/>
                </a:lnTo>
                <a:lnTo>
                  <a:pt x="9417" y="8202"/>
                </a:lnTo>
                <a:lnTo>
                  <a:pt x="9255" y="8423"/>
                </a:lnTo>
                <a:lnTo>
                  <a:pt x="9095" y="8644"/>
                </a:lnTo>
                <a:lnTo>
                  <a:pt x="8936" y="8864"/>
                </a:lnTo>
                <a:lnTo>
                  <a:pt x="8779" y="9084"/>
                </a:lnTo>
                <a:lnTo>
                  <a:pt x="8623" y="9304"/>
                </a:lnTo>
                <a:lnTo>
                  <a:pt x="8468" y="9522"/>
                </a:lnTo>
                <a:lnTo>
                  <a:pt x="8316" y="9740"/>
                </a:lnTo>
                <a:lnTo>
                  <a:pt x="8164" y="9959"/>
                </a:lnTo>
                <a:lnTo>
                  <a:pt x="8015" y="10176"/>
                </a:lnTo>
                <a:lnTo>
                  <a:pt x="7865" y="10393"/>
                </a:lnTo>
                <a:lnTo>
                  <a:pt x="7719" y="10609"/>
                </a:lnTo>
                <a:lnTo>
                  <a:pt x="7572" y="10826"/>
                </a:lnTo>
                <a:lnTo>
                  <a:pt x="7428" y="11041"/>
                </a:lnTo>
                <a:lnTo>
                  <a:pt x="7285" y="11256"/>
                </a:lnTo>
                <a:lnTo>
                  <a:pt x="7144" y="11471"/>
                </a:lnTo>
                <a:lnTo>
                  <a:pt x="7004" y="11685"/>
                </a:lnTo>
                <a:lnTo>
                  <a:pt x="6865" y="11898"/>
                </a:lnTo>
                <a:lnTo>
                  <a:pt x="6727" y="12113"/>
                </a:lnTo>
                <a:lnTo>
                  <a:pt x="6592" y="12325"/>
                </a:lnTo>
                <a:lnTo>
                  <a:pt x="6458" y="12538"/>
                </a:lnTo>
                <a:lnTo>
                  <a:pt x="6325" y="12749"/>
                </a:lnTo>
                <a:lnTo>
                  <a:pt x="6193" y="12961"/>
                </a:lnTo>
                <a:lnTo>
                  <a:pt x="6063" y="13172"/>
                </a:lnTo>
                <a:lnTo>
                  <a:pt x="5935" y="13382"/>
                </a:lnTo>
                <a:lnTo>
                  <a:pt x="5808" y="13593"/>
                </a:lnTo>
                <a:lnTo>
                  <a:pt x="5682" y="13803"/>
                </a:lnTo>
                <a:lnTo>
                  <a:pt x="5558" y="14012"/>
                </a:lnTo>
                <a:lnTo>
                  <a:pt x="5435" y="14221"/>
                </a:lnTo>
                <a:lnTo>
                  <a:pt x="5313" y="14429"/>
                </a:lnTo>
                <a:lnTo>
                  <a:pt x="5272" y="14500"/>
                </a:lnTo>
                <a:lnTo>
                  <a:pt x="5229" y="14578"/>
                </a:lnTo>
                <a:lnTo>
                  <a:pt x="5184" y="14660"/>
                </a:lnTo>
                <a:lnTo>
                  <a:pt x="5136" y="14746"/>
                </a:lnTo>
                <a:lnTo>
                  <a:pt x="5087" y="14839"/>
                </a:lnTo>
                <a:lnTo>
                  <a:pt x="5034" y="14935"/>
                </a:lnTo>
                <a:lnTo>
                  <a:pt x="4981" y="15037"/>
                </a:lnTo>
                <a:lnTo>
                  <a:pt x="4926" y="15144"/>
                </a:lnTo>
                <a:lnTo>
                  <a:pt x="4884" y="15219"/>
                </a:lnTo>
                <a:lnTo>
                  <a:pt x="4840" y="15292"/>
                </a:lnTo>
                <a:lnTo>
                  <a:pt x="4795" y="15362"/>
                </a:lnTo>
                <a:lnTo>
                  <a:pt x="4748" y="15430"/>
                </a:lnTo>
                <a:lnTo>
                  <a:pt x="4699" y="15496"/>
                </a:lnTo>
                <a:lnTo>
                  <a:pt x="4649" y="15559"/>
                </a:lnTo>
                <a:lnTo>
                  <a:pt x="4597" y="15620"/>
                </a:lnTo>
                <a:lnTo>
                  <a:pt x="4544" y="15678"/>
                </a:lnTo>
                <a:lnTo>
                  <a:pt x="4488" y="15734"/>
                </a:lnTo>
                <a:lnTo>
                  <a:pt x="4432" y="15788"/>
                </a:lnTo>
                <a:lnTo>
                  <a:pt x="4374" y="15839"/>
                </a:lnTo>
                <a:lnTo>
                  <a:pt x="4314" y="15888"/>
                </a:lnTo>
                <a:lnTo>
                  <a:pt x="4253" y="15934"/>
                </a:lnTo>
                <a:lnTo>
                  <a:pt x="4189" y="15978"/>
                </a:lnTo>
                <a:lnTo>
                  <a:pt x="4125" y="16020"/>
                </a:lnTo>
                <a:lnTo>
                  <a:pt x="4058" y="16059"/>
                </a:lnTo>
                <a:lnTo>
                  <a:pt x="3991" y="16096"/>
                </a:lnTo>
                <a:lnTo>
                  <a:pt x="3921" y="16131"/>
                </a:lnTo>
                <a:lnTo>
                  <a:pt x="3850" y="16163"/>
                </a:lnTo>
                <a:lnTo>
                  <a:pt x="3778" y="16192"/>
                </a:lnTo>
                <a:lnTo>
                  <a:pt x="3703" y="16220"/>
                </a:lnTo>
                <a:lnTo>
                  <a:pt x="3627" y="16245"/>
                </a:lnTo>
                <a:lnTo>
                  <a:pt x="3550" y="16267"/>
                </a:lnTo>
                <a:lnTo>
                  <a:pt x="3471" y="16288"/>
                </a:lnTo>
                <a:lnTo>
                  <a:pt x="3390" y="16305"/>
                </a:lnTo>
                <a:lnTo>
                  <a:pt x="3308" y="16321"/>
                </a:lnTo>
                <a:lnTo>
                  <a:pt x="3225" y="16334"/>
                </a:lnTo>
                <a:lnTo>
                  <a:pt x="3139" y="16344"/>
                </a:lnTo>
                <a:lnTo>
                  <a:pt x="3051" y="16353"/>
                </a:lnTo>
                <a:lnTo>
                  <a:pt x="2962" y="16358"/>
                </a:lnTo>
                <a:lnTo>
                  <a:pt x="2872" y="16363"/>
                </a:lnTo>
                <a:lnTo>
                  <a:pt x="2781" y="16364"/>
                </a:lnTo>
                <a:lnTo>
                  <a:pt x="2697" y="16364"/>
                </a:lnTo>
                <a:lnTo>
                  <a:pt x="2616" y="16362"/>
                </a:lnTo>
                <a:lnTo>
                  <a:pt x="2540" y="16360"/>
                </a:lnTo>
                <a:lnTo>
                  <a:pt x="2467" y="16356"/>
                </a:lnTo>
                <a:lnTo>
                  <a:pt x="2397" y="16351"/>
                </a:lnTo>
                <a:lnTo>
                  <a:pt x="2330" y="16346"/>
                </a:lnTo>
                <a:lnTo>
                  <a:pt x="2268" y="16340"/>
                </a:lnTo>
                <a:lnTo>
                  <a:pt x="2209" y="16333"/>
                </a:lnTo>
                <a:lnTo>
                  <a:pt x="2153" y="16325"/>
                </a:lnTo>
                <a:lnTo>
                  <a:pt x="2101" y="16315"/>
                </a:lnTo>
                <a:lnTo>
                  <a:pt x="2052" y="16305"/>
                </a:lnTo>
                <a:lnTo>
                  <a:pt x="2007" y="16294"/>
                </a:lnTo>
                <a:lnTo>
                  <a:pt x="1965" y="16282"/>
                </a:lnTo>
                <a:lnTo>
                  <a:pt x="1927" y="16269"/>
                </a:lnTo>
                <a:lnTo>
                  <a:pt x="1909" y="16262"/>
                </a:lnTo>
                <a:lnTo>
                  <a:pt x="1892" y="16255"/>
                </a:lnTo>
                <a:lnTo>
                  <a:pt x="1877" y="16247"/>
                </a:lnTo>
                <a:lnTo>
                  <a:pt x="1861" y="16240"/>
                </a:lnTo>
                <a:lnTo>
                  <a:pt x="1846" y="16231"/>
                </a:lnTo>
                <a:lnTo>
                  <a:pt x="1832" y="16223"/>
                </a:lnTo>
                <a:lnTo>
                  <a:pt x="1817" y="16214"/>
                </a:lnTo>
                <a:lnTo>
                  <a:pt x="1802" y="16204"/>
                </a:lnTo>
                <a:lnTo>
                  <a:pt x="1788" y="16193"/>
                </a:lnTo>
                <a:lnTo>
                  <a:pt x="1772" y="16181"/>
                </a:lnTo>
                <a:lnTo>
                  <a:pt x="1758" y="16170"/>
                </a:lnTo>
                <a:lnTo>
                  <a:pt x="1743" y="16157"/>
                </a:lnTo>
                <a:lnTo>
                  <a:pt x="1728" y="16143"/>
                </a:lnTo>
                <a:lnTo>
                  <a:pt x="1713" y="16129"/>
                </a:lnTo>
                <a:lnTo>
                  <a:pt x="1697" y="16114"/>
                </a:lnTo>
                <a:lnTo>
                  <a:pt x="1683" y="16098"/>
                </a:lnTo>
                <a:lnTo>
                  <a:pt x="1653" y="16065"/>
                </a:lnTo>
                <a:lnTo>
                  <a:pt x="1623" y="16028"/>
                </a:lnTo>
                <a:lnTo>
                  <a:pt x="1593" y="15990"/>
                </a:lnTo>
                <a:lnTo>
                  <a:pt x="1562" y="15948"/>
                </a:lnTo>
                <a:lnTo>
                  <a:pt x="1533" y="15903"/>
                </a:lnTo>
                <a:lnTo>
                  <a:pt x="1502" y="15855"/>
                </a:lnTo>
                <a:lnTo>
                  <a:pt x="1471" y="15805"/>
                </a:lnTo>
                <a:lnTo>
                  <a:pt x="1441" y="15752"/>
                </a:lnTo>
                <a:lnTo>
                  <a:pt x="1411" y="15696"/>
                </a:lnTo>
                <a:lnTo>
                  <a:pt x="1380" y="15637"/>
                </a:lnTo>
                <a:lnTo>
                  <a:pt x="1344" y="15566"/>
                </a:lnTo>
                <a:lnTo>
                  <a:pt x="1309" y="15495"/>
                </a:lnTo>
                <a:lnTo>
                  <a:pt x="1274" y="15422"/>
                </a:lnTo>
                <a:lnTo>
                  <a:pt x="1240" y="15349"/>
                </a:lnTo>
                <a:lnTo>
                  <a:pt x="1206" y="15275"/>
                </a:lnTo>
                <a:lnTo>
                  <a:pt x="1172" y="15200"/>
                </a:lnTo>
                <a:lnTo>
                  <a:pt x="1139" y="15126"/>
                </a:lnTo>
                <a:lnTo>
                  <a:pt x="1105" y="15051"/>
                </a:lnTo>
                <a:lnTo>
                  <a:pt x="1073" y="14974"/>
                </a:lnTo>
                <a:lnTo>
                  <a:pt x="1041" y="14898"/>
                </a:lnTo>
                <a:lnTo>
                  <a:pt x="1008" y="14820"/>
                </a:lnTo>
                <a:lnTo>
                  <a:pt x="976" y="14742"/>
                </a:lnTo>
                <a:lnTo>
                  <a:pt x="946" y="14663"/>
                </a:lnTo>
                <a:lnTo>
                  <a:pt x="914" y="14585"/>
                </a:lnTo>
                <a:lnTo>
                  <a:pt x="883" y="14505"/>
                </a:lnTo>
                <a:lnTo>
                  <a:pt x="853" y="14424"/>
                </a:lnTo>
                <a:lnTo>
                  <a:pt x="823" y="14343"/>
                </a:lnTo>
                <a:lnTo>
                  <a:pt x="793" y="14262"/>
                </a:lnTo>
                <a:lnTo>
                  <a:pt x="763" y="14179"/>
                </a:lnTo>
                <a:lnTo>
                  <a:pt x="734" y="14096"/>
                </a:lnTo>
                <a:lnTo>
                  <a:pt x="676" y="13929"/>
                </a:lnTo>
                <a:lnTo>
                  <a:pt x="620" y="13759"/>
                </a:lnTo>
                <a:lnTo>
                  <a:pt x="565" y="13585"/>
                </a:lnTo>
                <a:lnTo>
                  <a:pt x="510" y="13410"/>
                </a:lnTo>
                <a:lnTo>
                  <a:pt x="457" y="13233"/>
                </a:lnTo>
                <a:lnTo>
                  <a:pt x="405" y="13052"/>
                </a:lnTo>
                <a:lnTo>
                  <a:pt x="356" y="12875"/>
                </a:lnTo>
                <a:lnTo>
                  <a:pt x="311" y="12704"/>
                </a:lnTo>
                <a:lnTo>
                  <a:pt x="268" y="12540"/>
                </a:lnTo>
                <a:lnTo>
                  <a:pt x="228" y="12383"/>
                </a:lnTo>
                <a:lnTo>
                  <a:pt x="192" y="12233"/>
                </a:lnTo>
                <a:lnTo>
                  <a:pt x="158" y="12088"/>
                </a:lnTo>
                <a:lnTo>
                  <a:pt x="128" y="11951"/>
                </a:lnTo>
                <a:lnTo>
                  <a:pt x="102" y="11821"/>
                </a:lnTo>
                <a:lnTo>
                  <a:pt x="78" y="11697"/>
                </a:lnTo>
                <a:lnTo>
                  <a:pt x="58" y="11579"/>
                </a:lnTo>
                <a:lnTo>
                  <a:pt x="49" y="11522"/>
                </a:lnTo>
                <a:lnTo>
                  <a:pt x="40" y="11468"/>
                </a:lnTo>
                <a:lnTo>
                  <a:pt x="32" y="11416"/>
                </a:lnTo>
                <a:lnTo>
                  <a:pt x="26" y="11365"/>
                </a:lnTo>
                <a:lnTo>
                  <a:pt x="20" y="11314"/>
                </a:lnTo>
                <a:lnTo>
                  <a:pt x="15" y="11267"/>
                </a:lnTo>
                <a:lnTo>
                  <a:pt x="11" y="11221"/>
                </a:lnTo>
                <a:lnTo>
                  <a:pt x="7" y="11176"/>
                </a:lnTo>
                <a:lnTo>
                  <a:pt x="3" y="11134"/>
                </a:lnTo>
                <a:lnTo>
                  <a:pt x="2" y="11092"/>
                </a:lnTo>
                <a:lnTo>
                  <a:pt x="0" y="11053"/>
                </a:lnTo>
                <a:lnTo>
                  <a:pt x="0" y="11015"/>
                </a:lnTo>
                <a:lnTo>
                  <a:pt x="0" y="10976"/>
                </a:lnTo>
                <a:lnTo>
                  <a:pt x="2" y="10938"/>
                </a:lnTo>
                <a:lnTo>
                  <a:pt x="4" y="10900"/>
                </a:lnTo>
                <a:lnTo>
                  <a:pt x="8" y="10864"/>
                </a:lnTo>
                <a:lnTo>
                  <a:pt x="11" y="10830"/>
                </a:lnTo>
                <a:lnTo>
                  <a:pt x="16" y="10796"/>
                </a:lnTo>
                <a:lnTo>
                  <a:pt x="21" y="10763"/>
                </a:lnTo>
                <a:lnTo>
                  <a:pt x="27" y="10731"/>
                </a:lnTo>
                <a:lnTo>
                  <a:pt x="34" y="10700"/>
                </a:lnTo>
                <a:lnTo>
                  <a:pt x="42" y="10671"/>
                </a:lnTo>
                <a:lnTo>
                  <a:pt x="51" y="10642"/>
                </a:lnTo>
                <a:lnTo>
                  <a:pt x="61" y="10614"/>
                </a:lnTo>
                <a:lnTo>
                  <a:pt x="71" y="10588"/>
                </a:lnTo>
                <a:lnTo>
                  <a:pt x="81" y="10562"/>
                </a:lnTo>
                <a:lnTo>
                  <a:pt x="94" y="10539"/>
                </a:lnTo>
                <a:lnTo>
                  <a:pt x="106" y="10515"/>
                </a:lnTo>
                <a:lnTo>
                  <a:pt x="120" y="10492"/>
                </a:lnTo>
                <a:lnTo>
                  <a:pt x="137" y="10469"/>
                </a:lnTo>
                <a:lnTo>
                  <a:pt x="155" y="10445"/>
                </a:lnTo>
                <a:lnTo>
                  <a:pt x="175" y="10421"/>
                </a:lnTo>
                <a:lnTo>
                  <a:pt x="196" y="10397"/>
                </a:lnTo>
                <a:lnTo>
                  <a:pt x="219" y="10372"/>
                </a:lnTo>
                <a:lnTo>
                  <a:pt x="244" y="10346"/>
                </a:lnTo>
                <a:lnTo>
                  <a:pt x="271" y="10320"/>
                </a:lnTo>
                <a:lnTo>
                  <a:pt x="298" y="10295"/>
                </a:lnTo>
                <a:lnTo>
                  <a:pt x="328" y="10268"/>
                </a:lnTo>
                <a:lnTo>
                  <a:pt x="360" y="10240"/>
                </a:lnTo>
                <a:lnTo>
                  <a:pt x="394" y="10213"/>
                </a:lnTo>
                <a:lnTo>
                  <a:pt x="429" y="10185"/>
                </a:lnTo>
                <a:lnTo>
                  <a:pt x="465" y="10156"/>
                </a:lnTo>
                <a:lnTo>
                  <a:pt x="504" y="10128"/>
                </a:lnTo>
                <a:lnTo>
                  <a:pt x="544" y="10099"/>
                </a:lnTo>
                <a:lnTo>
                  <a:pt x="596" y="10063"/>
                </a:lnTo>
                <a:lnTo>
                  <a:pt x="651" y="10028"/>
                </a:lnTo>
                <a:lnTo>
                  <a:pt x="705" y="9993"/>
                </a:lnTo>
                <a:lnTo>
                  <a:pt x="760" y="9960"/>
                </a:lnTo>
                <a:lnTo>
                  <a:pt x="816" y="9927"/>
                </a:lnTo>
                <a:lnTo>
                  <a:pt x="873" y="9895"/>
                </a:lnTo>
                <a:lnTo>
                  <a:pt x="930" y="9864"/>
                </a:lnTo>
                <a:lnTo>
                  <a:pt x="989" y="9833"/>
                </a:lnTo>
                <a:lnTo>
                  <a:pt x="1047" y="9804"/>
                </a:lnTo>
                <a:lnTo>
                  <a:pt x="1107" y="9775"/>
                </a:lnTo>
                <a:lnTo>
                  <a:pt x="1167" y="9747"/>
                </a:lnTo>
                <a:lnTo>
                  <a:pt x="1228" y="9721"/>
                </a:lnTo>
                <a:lnTo>
                  <a:pt x="1291" y="9694"/>
                </a:lnTo>
                <a:lnTo>
                  <a:pt x="1353" y="9669"/>
                </a:lnTo>
                <a:lnTo>
                  <a:pt x="1417" y="9644"/>
                </a:lnTo>
                <a:lnTo>
                  <a:pt x="1481" y="9620"/>
                </a:lnTo>
                <a:lnTo>
                  <a:pt x="1546" y="9598"/>
                </a:lnTo>
                <a:lnTo>
                  <a:pt x="1608" y="9577"/>
                </a:lnTo>
                <a:lnTo>
                  <a:pt x="1670" y="9557"/>
                </a:lnTo>
                <a:lnTo>
                  <a:pt x="1730" y="9539"/>
                </a:lnTo>
                <a:lnTo>
                  <a:pt x="1789" y="9522"/>
                </a:lnTo>
                <a:lnTo>
                  <a:pt x="1847" y="9507"/>
                </a:lnTo>
                <a:lnTo>
                  <a:pt x="1904" y="9493"/>
                </a:lnTo>
                <a:lnTo>
                  <a:pt x="1960" y="9481"/>
                </a:lnTo>
                <a:lnTo>
                  <a:pt x="2014" y="9470"/>
                </a:lnTo>
                <a:lnTo>
                  <a:pt x="2067" y="9460"/>
                </a:lnTo>
                <a:lnTo>
                  <a:pt x="2119" y="9452"/>
                </a:lnTo>
                <a:lnTo>
                  <a:pt x="2171" y="9446"/>
                </a:lnTo>
                <a:lnTo>
                  <a:pt x="2220" y="9441"/>
                </a:lnTo>
                <a:lnTo>
                  <a:pt x="2268" y="9437"/>
                </a:lnTo>
                <a:lnTo>
                  <a:pt x="2315" y="9435"/>
                </a:lnTo>
                <a:lnTo>
                  <a:pt x="2361" y="9434"/>
                </a:lnTo>
                <a:lnTo>
                  <a:pt x="2380" y="9436"/>
                </a:lnTo>
                <a:lnTo>
                  <a:pt x="2399" y="9439"/>
                </a:lnTo>
                <a:lnTo>
                  <a:pt x="2419" y="9444"/>
                </a:lnTo>
                <a:lnTo>
                  <a:pt x="2438" y="9452"/>
                </a:lnTo>
                <a:lnTo>
                  <a:pt x="2458" y="9463"/>
                </a:lnTo>
                <a:lnTo>
                  <a:pt x="2478" y="9475"/>
                </a:lnTo>
                <a:lnTo>
                  <a:pt x="2498" y="9489"/>
                </a:lnTo>
                <a:lnTo>
                  <a:pt x="2519" y="9507"/>
                </a:lnTo>
                <a:lnTo>
                  <a:pt x="2540" y="9525"/>
                </a:lnTo>
                <a:lnTo>
                  <a:pt x="2561" y="9547"/>
                </a:lnTo>
                <a:lnTo>
                  <a:pt x="2582" y="9570"/>
                </a:lnTo>
                <a:lnTo>
                  <a:pt x="2604" y="9597"/>
                </a:lnTo>
                <a:lnTo>
                  <a:pt x="2626" y="9624"/>
                </a:lnTo>
                <a:lnTo>
                  <a:pt x="2648" y="9655"/>
                </a:lnTo>
                <a:lnTo>
                  <a:pt x="2670" y="9687"/>
                </a:lnTo>
                <a:lnTo>
                  <a:pt x="2693" y="9722"/>
                </a:lnTo>
                <a:lnTo>
                  <a:pt x="2716" y="9760"/>
                </a:lnTo>
                <a:lnTo>
                  <a:pt x="2739" y="9799"/>
                </a:lnTo>
                <a:lnTo>
                  <a:pt x="2763" y="9841"/>
                </a:lnTo>
                <a:lnTo>
                  <a:pt x="2786" y="9885"/>
                </a:lnTo>
                <a:lnTo>
                  <a:pt x="2810" y="9931"/>
                </a:lnTo>
                <a:lnTo>
                  <a:pt x="2834" y="9979"/>
                </a:lnTo>
                <a:lnTo>
                  <a:pt x="2859" y="10030"/>
                </a:lnTo>
                <a:lnTo>
                  <a:pt x="2883" y="10083"/>
                </a:lnTo>
                <a:lnTo>
                  <a:pt x="2908" y="10138"/>
                </a:lnTo>
                <a:lnTo>
                  <a:pt x="2934" y="10195"/>
                </a:lnTo>
                <a:lnTo>
                  <a:pt x="2959" y="10256"/>
                </a:lnTo>
                <a:lnTo>
                  <a:pt x="2985" y="10317"/>
                </a:lnTo>
                <a:lnTo>
                  <a:pt x="3010" y="10382"/>
                </a:lnTo>
                <a:lnTo>
                  <a:pt x="3037" y="10448"/>
                </a:lnTo>
                <a:lnTo>
                  <a:pt x="3064" y="10517"/>
                </a:lnTo>
                <a:lnTo>
                  <a:pt x="3090" y="10588"/>
                </a:lnTo>
                <a:lnTo>
                  <a:pt x="3101" y="10616"/>
                </a:lnTo>
                <a:lnTo>
                  <a:pt x="3109" y="10643"/>
                </a:lnTo>
                <a:lnTo>
                  <a:pt x="3118" y="10668"/>
                </a:lnTo>
                <a:lnTo>
                  <a:pt x="3126" y="10690"/>
                </a:lnTo>
                <a:lnTo>
                  <a:pt x="3133" y="10711"/>
                </a:lnTo>
                <a:lnTo>
                  <a:pt x="3141" y="10728"/>
                </a:lnTo>
                <a:lnTo>
                  <a:pt x="3147" y="10745"/>
                </a:lnTo>
                <a:lnTo>
                  <a:pt x="3153" y="10760"/>
                </a:lnTo>
                <a:lnTo>
                  <a:pt x="3160" y="10786"/>
                </a:lnTo>
                <a:lnTo>
                  <a:pt x="3172" y="10819"/>
                </a:lnTo>
                <a:lnTo>
                  <a:pt x="3188" y="10860"/>
                </a:lnTo>
                <a:lnTo>
                  <a:pt x="3207" y="10910"/>
                </a:lnTo>
                <a:lnTo>
                  <a:pt x="3232" y="10978"/>
                </a:lnTo>
                <a:lnTo>
                  <a:pt x="3256" y="11044"/>
                </a:lnTo>
                <a:lnTo>
                  <a:pt x="3281" y="11108"/>
                </a:lnTo>
                <a:lnTo>
                  <a:pt x="3304" y="11170"/>
                </a:lnTo>
                <a:lnTo>
                  <a:pt x="3328" y="11229"/>
                </a:lnTo>
                <a:lnTo>
                  <a:pt x="3351" y="11288"/>
                </a:lnTo>
                <a:lnTo>
                  <a:pt x="3374" y="11343"/>
                </a:lnTo>
                <a:lnTo>
                  <a:pt x="3397" y="11396"/>
                </a:lnTo>
                <a:lnTo>
                  <a:pt x="3419" y="11448"/>
                </a:lnTo>
                <a:lnTo>
                  <a:pt x="3442" y="11496"/>
                </a:lnTo>
                <a:lnTo>
                  <a:pt x="3464" y="11543"/>
                </a:lnTo>
                <a:lnTo>
                  <a:pt x="3486" y="11587"/>
                </a:lnTo>
                <a:lnTo>
                  <a:pt x="3507" y="11630"/>
                </a:lnTo>
                <a:lnTo>
                  <a:pt x="3529" y="11670"/>
                </a:lnTo>
                <a:lnTo>
                  <a:pt x="3550" y="11708"/>
                </a:lnTo>
                <a:lnTo>
                  <a:pt x="3571" y="11744"/>
                </a:lnTo>
                <a:lnTo>
                  <a:pt x="3591" y="11778"/>
                </a:lnTo>
                <a:lnTo>
                  <a:pt x="3612" y="11809"/>
                </a:lnTo>
                <a:lnTo>
                  <a:pt x="3631" y="11839"/>
                </a:lnTo>
                <a:lnTo>
                  <a:pt x="3652" y="11866"/>
                </a:lnTo>
                <a:lnTo>
                  <a:pt x="3671" y="11891"/>
                </a:lnTo>
                <a:lnTo>
                  <a:pt x="3691" y="11914"/>
                </a:lnTo>
                <a:lnTo>
                  <a:pt x="3709" y="11934"/>
                </a:lnTo>
                <a:lnTo>
                  <a:pt x="3727" y="11953"/>
                </a:lnTo>
                <a:lnTo>
                  <a:pt x="3746" y="11969"/>
                </a:lnTo>
                <a:lnTo>
                  <a:pt x="3764" y="11984"/>
                </a:lnTo>
                <a:lnTo>
                  <a:pt x="3783" y="11996"/>
                </a:lnTo>
                <a:lnTo>
                  <a:pt x="3800" y="12005"/>
                </a:lnTo>
                <a:lnTo>
                  <a:pt x="3818" y="12013"/>
                </a:lnTo>
                <a:lnTo>
                  <a:pt x="3835" y="12018"/>
                </a:lnTo>
                <a:lnTo>
                  <a:pt x="3851" y="12021"/>
                </a:lnTo>
                <a:lnTo>
                  <a:pt x="3868" y="12022"/>
                </a:lnTo>
                <a:lnTo>
                  <a:pt x="3883" y="12020"/>
                </a:lnTo>
                <a:lnTo>
                  <a:pt x="3902" y="12013"/>
                </a:lnTo>
                <a:lnTo>
                  <a:pt x="3922" y="12001"/>
                </a:lnTo>
                <a:lnTo>
                  <a:pt x="3946" y="11984"/>
                </a:lnTo>
                <a:lnTo>
                  <a:pt x="3971" y="11961"/>
                </a:lnTo>
                <a:lnTo>
                  <a:pt x="4000" y="11934"/>
                </a:lnTo>
                <a:lnTo>
                  <a:pt x="4031" y="11903"/>
                </a:lnTo>
                <a:lnTo>
                  <a:pt x="4064" y="11866"/>
                </a:lnTo>
                <a:lnTo>
                  <a:pt x="4100" y="11824"/>
                </a:lnTo>
                <a:lnTo>
                  <a:pt x="4139" y="11777"/>
                </a:lnTo>
                <a:lnTo>
                  <a:pt x="4181" y="11725"/>
                </a:lnTo>
                <a:lnTo>
                  <a:pt x="4225" y="11669"/>
                </a:lnTo>
                <a:lnTo>
                  <a:pt x="4272" y="11607"/>
                </a:lnTo>
                <a:lnTo>
                  <a:pt x="4321" y="11541"/>
                </a:lnTo>
                <a:lnTo>
                  <a:pt x="4374" y="11469"/>
                </a:lnTo>
                <a:lnTo>
                  <a:pt x="4429" y="11393"/>
                </a:lnTo>
                <a:lnTo>
                  <a:pt x="4485" y="11312"/>
                </a:lnTo>
                <a:lnTo>
                  <a:pt x="4546" y="11226"/>
                </a:lnTo>
                <a:lnTo>
                  <a:pt x="4608" y="11135"/>
                </a:lnTo>
                <a:lnTo>
                  <a:pt x="4674" y="11039"/>
                </a:lnTo>
                <a:lnTo>
                  <a:pt x="4741" y="10938"/>
                </a:lnTo>
                <a:lnTo>
                  <a:pt x="4812" y="10833"/>
                </a:lnTo>
                <a:lnTo>
                  <a:pt x="4885" y="10721"/>
                </a:lnTo>
                <a:lnTo>
                  <a:pt x="4961" y="10606"/>
                </a:lnTo>
                <a:lnTo>
                  <a:pt x="5119" y="10360"/>
                </a:lnTo>
                <a:lnTo>
                  <a:pt x="5289" y="10094"/>
                </a:lnTo>
                <a:lnTo>
                  <a:pt x="5469" y="9809"/>
                </a:lnTo>
                <a:lnTo>
                  <a:pt x="5659" y="9504"/>
                </a:lnTo>
                <a:lnTo>
                  <a:pt x="5856" y="9190"/>
                </a:lnTo>
                <a:lnTo>
                  <a:pt x="6051" y="8878"/>
                </a:lnTo>
                <a:lnTo>
                  <a:pt x="6248" y="8570"/>
                </a:lnTo>
                <a:lnTo>
                  <a:pt x="6446" y="8263"/>
                </a:lnTo>
                <a:lnTo>
                  <a:pt x="6643" y="7959"/>
                </a:lnTo>
                <a:lnTo>
                  <a:pt x="6841" y="7658"/>
                </a:lnTo>
                <a:lnTo>
                  <a:pt x="7040" y="7359"/>
                </a:lnTo>
                <a:lnTo>
                  <a:pt x="7238" y="7061"/>
                </a:lnTo>
                <a:lnTo>
                  <a:pt x="7437" y="6767"/>
                </a:lnTo>
                <a:lnTo>
                  <a:pt x="7637" y="6475"/>
                </a:lnTo>
                <a:lnTo>
                  <a:pt x="7837" y="6185"/>
                </a:lnTo>
                <a:lnTo>
                  <a:pt x="8036" y="5897"/>
                </a:lnTo>
                <a:lnTo>
                  <a:pt x="8237" y="5612"/>
                </a:lnTo>
                <a:lnTo>
                  <a:pt x="8438" y="5330"/>
                </a:lnTo>
                <a:lnTo>
                  <a:pt x="8639" y="5050"/>
                </a:lnTo>
                <a:lnTo>
                  <a:pt x="8841" y="4772"/>
                </a:lnTo>
                <a:lnTo>
                  <a:pt x="8981" y="4581"/>
                </a:lnTo>
                <a:lnTo>
                  <a:pt x="9118" y="4394"/>
                </a:lnTo>
                <a:lnTo>
                  <a:pt x="9254" y="4211"/>
                </a:lnTo>
                <a:lnTo>
                  <a:pt x="9388" y="4032"/>
                </a:lnTo>
                <a:lnTo>
                  <a:pt x="9520" y="3857"/>
                </a:lnTo>
                <a:lnTo>
                  <a:pt x="9650" y="3686"/>
                </a:lnTo>
                <a:lnTo>
                  <a:pt x="9778" y="3519"/>
                </a:lnTo>
                <a:lnTo>
                  <a:pt x="9905" y="3356"/>
                </a:lnTo>
                <a:lnTo>
                  <a:pt x="10030" y="3196"/>
                </a:lnTo>
                <a:lnTo>
                  <a:pt x="10153" y="3040"/>
                </a:lnTo>
                <a:lnTo>
                  <a:pt x="10275" y="2888"/>
                </a:lnTo>
                <a:lnTo>
                  <a:pt x="10395" y="2741"/>
                </a:lnTo>
                <a:lnTo>
                  <a:pt x="10513" y="2596"/>
                </a:lnTo>
                <a:lnTo>
                  <a:pt x="10628" y="2457"/>
                </a:lnTo>
                <a:lnTo>
                  <a:pt x="10743" y="2321"/>
                </a:lnTo>
                <a:lnTo>
                  <a:pt x="10855" y="2187"/>
                </a:lnTo>
                <a:lnTo>
                  <a:pt x="10964" y="2060"/>
                </a:lnTo>
                <a:lnTo>
                  <a:pt x="11071" y="1939"/>
                </a:lnTo>
                <a:lnTo>
                  <a:pt x="11172" y="1825"/>
                </a:lnTo>
                <a:lnTo>
                  <a:pt x="11271" y="1717"/>
                </a:lnTo>
                <a:lnTo>
                  <a:pt x="11365" y="1615"/>
                </a:lnTo>
                <a:lnTo>
                  <a:pt x="11455" y="1518"/>
                </a:lnTo>
                <a:lnTo>
                  <a:pt x="11541" y="1428"/>
                </a:lnTo>
                <a:lnTo>
                  <a:pt x="11624" y="1345"/>
                </a:lnTo>
                <a:lnTo>
                  <a:pt x="11702" y="1267"/>
                </a:lnTo>
                <a:lnTo>
                  <a:pt x="11777" y="1195"/>
                </a:lnTo>
                <a:lnTo>
                  <a:pt x="11812" y="1163"/>
                </a:lnTo>
                <a:lnTo>
                  <a:pt x="11847" y="1131"/>
                </a:lnTo>
                <a:lnTo>
                  <a:pt x="11882" y="1101"/>
                </a:lnTo>
                <a:lnTo>
                  <a:pt x="11915" y="1072"/>
                </a:lnTo>
                <a:lnTo>
                  <a:pt x="11947" y="1045"/>
                </a:lnTo>
                <a:lnTo>
                  <a:pt x="11977" y="1019"/>
                </a:lnTo>
                <a:lnTo>
                  <a:pt x="12008" y="996"/>
                </a:lnTo>
                <a:lnTo>
                  <a:pt x="12037" y="973"/>
                </a:lnTo>
                <a:lnTo>
                  <a:pt x="12064" y="952"/>
                </a:lnTo>
                <a:lnTo>
                  <a:pt x="12092" y="933"/>
                </a:lnTo>
                <a:lnTo>
                  <a:pt x="12118" y="915"/>
                </a:lnTo>
                <a:lnTo>
                  <a:pt x="12143" y="899"/>
                </a:lnTo>
                <a:lnTo>
                  <a:pt x="12216" y="858"/>
                </a:lnTo>
                <a:lnTo>
                  <a:pt x="12292" y="818"/>
                </a:lnTo>
                <a:lnTo>
                  <a:pt x="12371" y="778"/>
                </a:lnTo>
                <a:lnTo>
                  <a:pt x="12453" y="740"/>
                </a:lnTo>
                <a:lnTo>
                  <a:pt x="12537" y="702"/>
                </a:lnTo>
                <a:lnTo>
                  <a:pt x="12623" y="665"/>
                </a:lnTo>
                <a:lnTo>
                  <a:pt x="12713" y="629"/>
                </a:lnTo>
                <a:lnTo>
                  <a:pt x="12805" y="593"/>
                </a:lnTo>
                <a:lnTo>
                  <a:pt x="12899" y="558"/>
                </a:lnTo>
                <a:lnTo>
                  <a:pt x="12996" y="523"/>
                </a:lnTo>
                <a:lnTo>
                  <a:pt x="13097" y="489"/>
                </a:lnTo>
                <a:lnTo>
                  <a:pt x="13199" y="456"/>
                </a:lnTo>
                <a:lnTo>
                  <a:pt x="13305" y="425"/>
                </a:lnTo>
                <a:lnTo>
                  <a:pt x="13412" y="393"/>
                </a:lnTo>
                <a:lnTo>
                  <a:pt x="13523" y="362"/>
                </a:lnTo>
                <a:lnTo>
                  <a:pt x="13636" y="332"/>
                </a:lnTo>
                <a:lnTo>
                  <a:pt x="13750" y="304"/>
                </a:lnTo>
                <a:lnTo>
                  <a:pt x="13866" y="276"/>
                </a:lnTo>
                <a:lnTo>
                  <a:pt x="13984" y="249"/>
                </a:lnTo>
                <a:lnTo>
                  <a:pt x="14104" y="224"/>
                </a:lnTo>
                <a:lnTo>
                  <a:pt x="14225" y="199"/>
                </a:lnTo>
                <a:lnTo>
                  <a:pt x="14348" y="176"/>
                </a:lnTo>
                <a:lnTo>
                  <a:pt x="14473" y="154"/>
                </a:lnTo>
                <a:lnTo>
                  <a:pt x="14600" y="133"/>
                </a:lnTo>
                <a:lnTo>
                  <a:pt x="14728" y="112"/>
                </a:lnTo>
                <a:lnTo>
                  <a:pt x="14858" y="94"/>
                </a:lnTo>
                <a:lnTo>
                  <a:pt x="14989" y="75"/>
                </a:lnTo>
                <a:lnTo>
                  <a:pt x="15123" y="58"/>
                </a:lnTo>
                <a:lnTo>
                  <a:pt x="15258" y="42"/>
                </a:lnTo>
                <a:lnTo>
                  <a:pt x="15394" y="27"/>
                </a:lnTo>
                <a:lnTo>
                  <a:pt x="15532" y="14"/>
                </a:lnTo>
                <a:lnTo>
                  <a:pt x="15672" y="0"/>
                </a:lnTo>
                <a:lnTo>
                  <a:pt x="15756" y="439"/>
                </a:lnTo>
              </a:path>
            </a:pathLst>
          </a:custGeom>
          <a:solidFill>
            <a:srgbClr val="002060"/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6" grpId="0" animBg="1"/>
      <p:bldP spid="168" grpId="0" animBg="1"/>
      <p:bldP spid="170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4</a:t>
            </a:fld>
            <a:endParaRPr lang="it-IT">
              <a:solidFill>
                <a:srgbClr val="002776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418990" y="1916832"/>
            <a:ext cx="8231811" cy="1120974"/>
            <a:chOff x="418990" y="1916832"/>
            <a:chExt cx="8231811" cy="1120974"/>
          </a:xfrm>
        </p:grpSpPr>
        <p:sp>
          <p:nvSpPr>
            <p:cNvPr id="75" name="Freeform 4937"/>
            <p:cNvSpPr>
              <a:spLocks noEditPoints="1"/>
            </p:cNvSpPr>
            <p:nvPr/>
          </p:nvSpPr>
          <p:spPr bwMode="auto">
            <a:xfrm>
              <a:off x="838545" y="2302191"/>
              <a:ext cx="537439" cy="657425"/>
            </a:xfrm>
            <a:custGeom>
              <a:avLst/>
              <a:gdLst>
                <a:gd name="T0" fmla="*/ 316 w 328"/>
                <a:gd name="T1" fmla="*/ 104 h 406"/>
                <a:gd name="T2" fmla="*/ 276 w 328"/>
                <a:gd name="T3" fmla="*/ 96 h 406"/>
                <a:gd name="T4" fmla="*/ 178 w 328"/>
                <a:gd name="T5" fmla="*/ 78 h 406"/>
                <a:gd name="T6" fmla="*/ 120 w 328"/>
                <a:gd name="T7" fmla="*/ 84 h 406"/>
                <a:gd name="T8" fmla="*/ 44 w 328"/>
                <a:gd name="T9" fmla="*/ 130 h 406"/>
                <a:gd name="T10" fmla="*/ 2 w 328"/>
                <a:gd name="T11" fmla="*/ 210 h 406"/>
                <a:gd name="T12" fmla="*/ 8 w 328"/>
                <a:gd name="T13" fmla="*/ 290 h 406"/>
                <a:gd name="T14" fmla="*/ 60 w 328"/>
                <a:gd name="T15" fmla="*/ 368 h 406"/>
                <a:gd name="T16" fmla="*/ 148 w 328"/>
                <a:gd name="T17" fmla="*/ 406 h 406"/>
                <a:gd name="T18" fmla="*/ 228 w 328"/>
                <a:gd name="T19" fmla="*/ 394 h 406"/>
                <a:gd name="T20" fmla="*/ 300 w 328"/>
                <a:gd name="T21" fmla="*/ 334 h 406"/>
                <a:gd name="T22" fmla="*/ 328 w 328"/>
                <a:gd name="T23" fmla="*/ 242 h 406"/>
                <a:gd name="T24" fmla="*/ 296 w 328"/>
                <a:gd name="T25" fmla="*/ 144 h 406"/>
                <a:gd name="T26" fmla="*/ 106 w 328"/>
                <a:gd name="T27" fmla="*/ 378 h 406"/>
                <a:gd name="T28" fmla="*/ 42 w 328"/>
                <a:gd name="T29" fmla="*/ 324 h 406"/>
                <a:gd name="T30" fmla="*/ 16 w 328"/>
                <a:gd name="T31" fmla="*/ 242 h 406"/>
                <a:gd name="T32" fmla="*/ 34 w 328"/>
                <a:gd name="T33" fmla="*/ 172 h 406"/>
                <a:gd name="T34" fmla="*/ 94 w 328"/>
                <a:gd name="T35" fmla="*/ 112 h 406"/>
                <a:gd name="T36" fmla="*/ 164 w 328"/>
                <a:gd name="T37" fmla="*/ 94 h 406"/>
                <a:gd name="T38" fmla="*/ 268 w 328"/>
                <a:gd name="T39" fmla="*/ 138 h 406"/>
                <a:gd name="T40" fmla="*/ 310 w 328"/>
                <a:gd name="T41" fmla="*/ 218 h 406"/>
                <a:gd name="T42" fmla="*/ 300 w 328"/>
                <a:gd name="T43" fmla="*/ 300 h 406"/>
                <a:gd name="T44" fmla="*/ 246 w 328"/>
                <a:gd name="T45" fmla="*/ 364 h 406"/>
                <a:gd name="T46" fmla="*/ 164 w 328"/>
                <a:gd name="T47" fmla="*/ 390 h 406"/>
                <a:gd name="T48" fmla="*/ 136 w 328"/>
                <a:gd name="T49" fmla="*/ 4 h 406"/>
                <a:gd name="T50" fmla="*/ 192 w 328"/>
                <a:gd name="T51" fmla="*/ 4 h 406"/>
                <a:gd name="T52" fmla="*/ 192 w 328"/>
                <a:gd name="T53" fmla="*/ 48 h 406"/>
                <a:gd name="T54" fmla="*/ 136 w 328"/>
                <a:gd name="T55" fmla="*/ 48 h 406"/>
                <a:gd name="T56" fmla="*/ 174 w 328"/>
                <a:gd name="T57" fmla="*/ 246 h 406"/>
                <a:gd name="T58" fmla="*/ 156 w 328"/>
                <a:gd name="T59" fmla="*/ 250 h 406"/>
                <a:gd name="T60" fmla="*/ 160 w 328"/>
                <a:gd name="T61" fmla="*/ 232 h 406"/>
                <a:gd name="T62" fmla="*/ 176 w 328"/>
                <a:gd name="T63" fmla="*/ 242 h 406"/>
                <a:gd name="T64" fmla="*/ 264 w 328"/>
                <a:gd name="T65" fmla="*/ 246 h 406"/>
                <a:gd name="T66" fmla="*/ 272 w 328"/>
                <a:gd name="T67" fmla="*/ 234 h 406"/>
                <a:gd name="T68" fmla="*/ 268 w 328"/>
                <a:gd name="T69" fmla="*/ 166 h 406"/>
                <a:gd name="T70" fmla="*/ 164 w 328"/>
                <a:gd name="T71" fmla="*/ 114 h 406"/>
                <a:gd name="T72" fmla="*/ 76 w 328"/>
                <a:gd name="T73" fmla="*/ 148 h 406"/>
                <a:gd name="T74" fmla="*/ 56 w 328"/>
                <a:gd name="T75" fmla="*/ 234 h 406"/>
                <a:gd name="T76" fmla="*/ 64 w 328"/>
                <a:gd name="T77" fmla="*/ 242 h 406"/>
                <a:gd name="T78" fmla="*/ 36 w 328"/>
                <a:gd name="T79" fmla="*/ 250 h 406"/>
                <a:gd name="T80" fmla="*/ 110 w 328"/>
                <a:gd name="T81" fmla="*/ 360 h 406"/>
                <a:gd name="T82" fmla="*/ 158 w 328"/>
                <a:gd name="T83" fmla="*/ 344 h 406"/>
                <a:gd name="T84" fmla="*/ 172 w 328"/>
                <a:gd name="T85" fmla="*/ 346 h 406"/>
                <a:gd name="T86" fmla="*/ 238 w 328"/>
                <a:gd name="T87" fmla="*/ 348 h 406"/>
                <a:gd name="T88" fmla="*/ 272 w 328"/>
                <a:gd name="T89" fmla="*/ 250 h 406"/>
                <a:gd name="T90" fmla="*/ 172 w 328"/>
                <a:gd name="T91" fmla="*/ 182 h 406"/>
                <a:gd name="T92" fmla="*/ 150 w 328"/>
                <a:gd name="T93" fmla="*/ 176 h 406"/>
                <a:gd name="T94" fmla="*/ 158 w 328"/>
                <a:gd name="T95" fmla="*/ 156 h 406"/>
                <a:gd name="T96" fmla="*/ 236 w 328"/>
                <a:gd name="T97" fmla="*/ 324 h 406"/>
                <a:gd name="T98" fmla="*/ 164 w 328"/>
                <a:gd name="T99" fmla="*/ 270 h 406"/>
                <a:gd name="T100" fmla="*/ 136 w 328"/>
                <a:gd name="T101" fmla="*/ 240 h 406"/>
                <a:gd name="T102" fmla="*/ 130 w 328"/>
                <a:gd name="T103" fmla="*/ 212 h 406"/>
                <a:gd name="T104" fmla="*/ 142 w 328"/>
                <a:gd name="T105" fmla="*/ 210 h 406"/>
                <a:gd name="T106" fmla="*/ 172 w 328"/>
                <a:gd name="T107" fmla="*/ 216 h 406"/>
                <a:gd name="T108" fmla="*/ 188 w 328"/>
                <a:gd name="T109" fmla="*/ 256 h 406"/>
                <a:gd name="T110" fmla="*/ 244 w 328"/>
                <a:gd name="T111" fmla="*/ 32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8" h="406">
                  <a:moveTo>
                    <a:pt x="296" y="144"/>
                  </a:moveTo>
                  <a:lnTo>
                    <a:pt x="310" y="130"/>
                  </a:lnTo>
                  <a:lnTo>
                    <a:pt x="310" y="130"/>
                  </a:lnTo>
                  <a:lnTo>
                    <a:pt x="316" y="122"/>
                  </a:lnTo>
                  <a:lnTo>
                    <a:pt x="318" y="112"/>
                  </a:lnTo>
                  <a:lnTo>
                    <a:pt x="316" y="104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02" y="90"/>
                  </a:lnTo>
                  <a:lnTo>
                    <a:pt x="294" y="88"/>
                  </a:lnTo>
                  <a:lnTo>
                    <a:pt x="284" y="90"/>
                  </a:lnTo>
                  <a:lnTo>
                    <a:pt x="276" y="96"/>
                  </a:lnTo>
                  <a:lnTo>
                    <a:pt x="262" y="110"/>
                  </a:lnTo>
                  <a:lnTo>
                    <a:pt x="262" y="110"/>
                  </a:lnTo>
                  <a:lnTo>
                    <a:pt x="242" y="98"/>
                  </a:lnTo>
                  <a:lnTo>
                    <a:pt x="222" y="90"/>
                  </a:lnTo>
                  <a:lnTo>
                    <a:pt x="200" y="82"/>
                  </a:lnTo>
                  <a:lnTo>
                    <a:pt x="178" y="78"/>
                  </a:lnTo>
                  <a:lnTo>
                    <a:pt x="178" y="64"/>
                  </a:lnTo>
                  <a:lnTo>
                    <a:pt x="150" y="64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34" y="80"/>
                  </a:lnTo>
                  <a:lnTo>
                    <a:pt x="120" y="84"/>
                  </a:lnTo>
                  <a:lnTo>
                    <a:pt x="104" y="90"/>
                  </a:lnTo>
                  <a:lnTo>
                    <a:pt x="92" y="96"/>
                  </a:lnTo>
                  <a:lnTo>
                    <a:pt x="78" y="102"/>
                  </a:lnTo>
                  <a:lnTo>
                    <a:pt x="66" y="110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34" y="142"/>
                  </a:lnTo>
                  <a:lnTo>
                    <a:pt x="26" y="154"/>
                  </a:lnTo>
                  <a:lnTo>
                    <a:pt x="18" y="168"/>
                  </a:lnTo>
                  <a:lnTo>
                    <a:pt x="12" y="182"/>
                  </a:lnTo>
                  <a:lnTo>
                    <a:pt x="6" y="196"/>
                  </a:lnTo>
                  <a:lnTo>
                    <a:pt x="2" y="210"/>
                  </a:lnTo>
                  <a:lnTo>
                    <a:pt x="0" y="22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58"/>
                  </a:lnTo>
                  <a:lnTo>
                    <a:pt x="4" y="276"/>
                  </a:lnTo>
                  <a:lnTo>
                    <a:pt x="8" y="290"/>
                  </a:lnTo>
                  <a:lnTo>
                    <a:pt x="12" y="306"/>
                  </a:lnTo>
                  <a:lnTo>
                    <a:pt x="20" y="320"/>
                  </a:lnTo>
                  <a:lnTo>
                    <a:pt x="28" y="334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60" y="368"/>
                  </a:lnTo>
                  <a:lnTo>
                    <a:pt x="72" y="378"/>
                  </a:lnTo>
                  <a:lnTo>
                    <a:pt x="86" y="386"/>
                  </a:lnTo>
                  <a:lnTo>
                    <a:pt x="100" y="394"/>
                  </a:lnTo>
                  <a:lnTo>
                    <a:pt x="116" y="398"/>
                  </a:lnTo>
                  <a:lnTo>
                    <a:pt x="130" y="402"/>
                  </a:lnTo>
                  <a:lnTo>
                    <a:pt x="148" y="406"/>
                  </a:lnTo>
                  <a:lnTo>
                    <a:pt x="164" y="406"/>
                  </a:lnTo>
                  <a:lnTo>
                    <a:pt x="164" y="406"/>
                  </a:lnTo>
                  <a:lnTo>
                    <a:pt x="180" y="406"/>
                  </a:lnTo>
                  <a:lnTo>
                    <a:pt x="198" y="402"/>
                  </a:lnTo>
                  <a:lnTo>
                    <a:pt x="212" y="398"/>
                  </a:lnTo>
                  <a:lnTo>
                    <a:pt x="228" y="394"/>
                  </a:lnTo>
                  <a:lnTo>
                    <a:pt x="242" y="386"/>
                  </a:lnTo>
                  <a:lnTo>
                    <a:pt x="256" y="378"/>
                  </a:lnTo>
                  <a:lnTo>
                    <a:pt x="268" y="368"/>
                  </a:lnTo>
                  <a:lnTo>
                    <a:pt x="280" y="358"/>
                  </a:lnTo>
                  <a:lnTo>
                    <a:pt x="290" y="346"/>
                  </a:lnTo>
                  <a:lnTo>
                    <a:pt x="300" y="334"/>
                  </a:lnTo>
                  <a:lnTo>
                    <a:pt x="308" y="320"/>
                  </a:lnTo>
                  <a:lnTo>
                    <a:pt x="316" y="306"/>
                  </a:lnTo>
                  <a:lnTo>
                    <a:pt x="320" y="290"/>
                  </a:lnTo>
                  <a:lnTo>
                    <a:pt x="324" y="276"/>
                  </a:lnTo>
                  <a:lnTo>
                    <a:pt x="328" y="258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6" y="216"/>
                  </a:lnTo>
                  <a:lnTo>
                    <a:pt x="320" y="190"/>
                  </a:lnTo>
                  <a:lnTo>
                    <a:pt x="310" y="166"/>
                  </a:lnTo>
                  <a:lnTo>
                    <a:pt x="296" y="144"/>
                  </a:lnTo>
                  <a:lnTo>
                    <a:pt x="296" y="144"/>
                  </a:lnTo>
                  <a:close/>
                  <a:moveTo>
                    <a:pt x="164" y="390"/>
                  </a:moveTo>
                  <a:lnTo>
                    <a:pt x="164" y="390"/>
                  </a:lnTo>
                  <a:lnTo>
                    <a:pt x="148" y="390"/>
                  </a:lnTo>
                  <a:lnTo>
                    <a:pt x="134" y="388"/>
                  </a:lnTo>
                  <a:lnTo>
                    <a:pt x="120" y="384"/>
                  </a:lnTo>
                  <a:lnTo>
                    <a:pt x="106" y="378"/>
                  </a:lnTo>
                  <a:lnTo>
                    <a:pt x="94" y="372"/>
                  </a:lnTo>
                  <a:lnTo>
                    <a:pt x="82" y="364"/>
                  </a:lnTo>
                  <a:lnTo>
                    <a:pt x="70" y="356"/>
                  </a:lnTo>
                  <a:lnTo>
                    <a:pt x="60" y="346"/>
                  </a:lnTo>
                  <a:lnTo>
                    <a:pt x="50" y="336"/>
                  </a:lnTo>
                  <a:lnTo>
                    <a:pt x="42" y="324"/>
                  </a:lnTo>
                  <a:lnTo>
                    <a:pt x="34" y="312"/>
                  </a:lnTo>
                  <a:lnTo>
                    <a:pt x="28" y="300"/>
                  </a:lnTo>
                  <a:lnTo>
                    <a:pt x="22" y="286"/>
                  </a:lnTo>
                  <a:lnTo>
                    <a:pt x="18" y="272"/>
                  </a:lnTo>
                  <a:lnTo>
                    <a:pt x="16" y="258"/>
                  </a:lnTo>
                  <a:lnTo>
                    <a:pt x="16" y="242"/>
                  </a:lnTo>
                  <a:lnTo>
                    <a:pt x="16" y="242"/>
                  </a:lnTo>
                  <a:lnTo>
                    <a:pt x="16" y="228"/>
                  </a:lnTo>
                  <a:lnTo>
                    <a:pt x="18" y="212"/>
                  </a:lnTo>
                  <a:lnTo>
                    <a:pt x="22" y="198"/>
                  </a:lnTo>
                  <a:lnTo>
                    <a:pt x="28" y="184"/>
                  </a:lnTo>
                  <a:lnTo>
                    <a:pt x="34" y="172"/>
                  </a:lnTo>
                  <a:lnTo>
                    <a:pt x="42" y="160"/>
                  </a:lnTo>
                  <a:lnTo>
                    <a:pt x="50" y="148"/>
                  </a:lnTo>
                  <a:lnTo>
                    <a:pt x="60" y="138"/>
                  </a:lnTo>
                  <a:lnTo>
                    <a:pt x="70" y="128"/>
                  </a:lnTo>
                  <a:lnTo>
                    <a:pt x="82" y="120"/>
                  </a:lnTo>
                  <a:lnTo>
                    <a:pt x="94" y="112"/>
                  </a:lnTo>
                  <a:lnTo>
                    <a:pt x="106" y="106"/>
                  </a:lnTo>
                  <a:lnTo>
                    <a:pt x="120" y="100"/>
                  </a:lnTo>
                  <a:lnTo>
                    <a:pt x="134" y="98"/>
                  </a:lnTo>
                  <a:lnTo>
                    <a:pt x="148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88" y="96"/>
                  </a:lnTo>
                  <a:lnTo>
                    <a:pt x="212" y="102"/>
                  </a:lnTo>
                  <a:lnTo>
                    <a:pt x="232" y="112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68" y="138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94" y="174"/>
                  </a:lnTo>
                  <a:lnTo>
                    <a:pt x="304" y="194"/>
                  </a:lnTo>
                  <a:lnTo>
                    <a:pt x="310" y="218"/>
                  </a:lnTo>
                  <a:lnTo>
                    <a:pt x="312" y="242"/>
                  </a:lnTo>
                  <a:lnTo>
                    <a:pt x="312" y="242"/>
                  </a:lnTo>
                  <a:lnTo>
                    <a:pt x="312" y="258"/>
                  </a:lnTo>
                  <a:lnTo>
                    <a:pt x="310" y="272"/>
                  </a:lnTo>
                  <a:lnTo>
                    <a:pt x="306" y="286"/>
                  </a:lnTo>
                  <a:lnTo>
                    <a:pt x="300" y="300"/>
                  </a:lnTo>
                  <a:lnTo>
                    <a:pt x="294" y="312"/>
                  </a:lnTo>
                  <a:lnTo>
                    <a:pt x="286" y="324"/>
                  </a:lnTo>
                  <a:lnTo>
                    <a:pt x="278" y="336"/>
                  </a:lnTo>
                  <a:lnTo>
                    <a:pt x="268" y="346"/>
                  </a:lnTo>
                  <a:lnTo>
                    <a:pt x="258" y="356"/>
                  </a:lnTo>
                  <a:lnTo>
                    <a:pt x="246" y="364"/>
                  </a:lnTo>
                  <a:lnTo>
                    <a:pt x="234" y="372"/>
                  </a:lnTo>
                  <a:lnTo>
                    <a:pt x="222" y="378"/>
                  </a:lnTo>
                  <a:lnTo>
                    <a:pt x="208" y="384"/>
                  </a:lnTo>
                  <a:lnTo>
                    <a:pt x="194" y="388"/>
                  </a:lnTo>
                  <a:lnTo>
                    <a:pt x="180" y="390"/>
                  </a:lnTo>
                  <a:lnTo>
                    <a:pt x="164" y="390"/>
                  </a:lnTo>
                  <a:lnTo>
                    <a:pt x="164" y="390"/>
                  </a:lnTo>
                  <a:close/>
                  <a:moveTo>
                    <a:pt x="134" y="42"/>
                  </a:moveTo>
                  <a:lnTo>
                    <a:pt x="134" y="10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8" y="2"/>
                  </a:lnTo>
                  <a:lnTo>
                    <a:pt x="192" y="4"/>
                  </a:lnTo>
                  <a:lnTo>
                    <a:pt x="194" y="8"/>
                  </a:lnTo>
                  <a:lnTo>
                    <a:pt x="194" y="10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44"/>
                  </a:lnTo>
                  <a:lnTo>
                    <a:pt x="192" y="48"/>
                  </a:lnTo>
                  <a:lnTo>
                    <a:pt x="188" y="50"/>
                  </a:lnTo>
                  <a:lnTo>
                    <a:pt x="184" y="52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2"/>
                  </a:lnTo>
                  <a:close/>
                  <a:moveTo>
                    <a:pt x="176" y="242"/>
                  </a:moveTo>
                  <a:lnTo>
                    <a:pt x="176" y="242"/>
                  </a:lnTo>
                  <a:lnTo>
                    <a:pt x="174" y="246"/>
                  </a:lnTo>
                  <a:lnTo>
                    <a:pt x="172" y="250"/>
                  </a:lnTo>
                  <a:lnTo>
                    <a:pt x="168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0" y="254"/>
                  </a:lnTo>
                  <a:lnTo>
                    <a:pt x="156" y="250"/>
                  </a:lnTo>
                  <a:lnTo>
                    <a:pt x="154" y="246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4" y="238"/>
                  </a:lnTo>
                  <a:lnTo>
                    <a:pt x="156" y="234"/>
                  </a:lnTo>
                  <a:lnTo>
                    <a:pt x="160" y="232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8" y="232"/>
                  </a:lnTo>
                  <a:lnTo>
                    <a:pt x="172" y="234"/>
                  </a:lnTo>
                  <a:lnTo>
                    <a:pt x="174" y="238"/>
                  </a:lnTo>
                  <a:lnTo>
                    <a:pt x="176" y="242"/>
                  </a:lnTo>
                  <a:lnTo>
                    <a:pt x="176" y="242"/>
                  </a:lnTo>
                  <a:close/>
                  <a:moveTo>
                    <a:pt x="272" y="250"/>
                  </a:moveTo>
                  <a:lnTo>
                    <a:pt x="272" y="250"/>
                  </a:lnTo>
                  <a:lnTo>
                    <a:pt x="268" y="250"/>
                  </a:lnTo>
                  <a:lnTo>
                    <a:pt x="266" y="248"/>
                  </a:lnTo>
                  <a:lnTo>
                    <a:pt x="264" y="246"/>
                  </a:lnTo>
                  <a:lnTo>
                    <a:pt x="264" y="242"/>
                  </a:lnTo>
                  <a:lnTo>
                    <a:pt x="264" y="242"/>
                  </a:lnTo>
                  <a:lnTo>
                    <a:pt x="264" y="240"/>
                  </a:lnTo>
                  <a:lnTo>
                    <a:pt x="266" y="236"/>
                  </a:lnTo>
                  <a:lnTo>
                    <a:pt x="268" y="234"/>
                  </a:lnTo>
                  <a:lnTo>
                    <a:pt x="272" y="234"/>
                  </a:lnTo>
                  <a:lnTo>
                    <a:pt x="292" y="234"/>
                  </a:lnTo>
                  <a:lnTo>
                    <a:pt x="292" y="234"/>
                  </a:lnTo>
                  <a:lnTo>
                    <a:pt x="290" y="222"/>
                  </a:lnTo>
                  <a:lnTo>
                    <a:pt x="288" y="210"/>
                  </a:lnTo>
                  <a:lnTo>
                    <a:pt x="280" y="186"/>
                  </a:lnTo>
                  <a:lnTo>
                    <a:pt x="268" y="166"/>
                  </a:lnTo>
                  <a:lnTo>
                    <a:pt x="252" y="148"/>
                  </a:lnTo>
                  <a:lnTo>
                    <a:pt x="234" y="134"/>
                  </a:lnTo>
                  <a:lnTo>
                    <a:pt x="212" y="122"/>
                  </a:lnTo>
                  <a:lnTo>
                    <a:pt x="188" y="116"/>
                  </a:lnTo>
                  <a:lnTo>
                    <a:pt x="176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52" y="114"/>
                  </a:lnTo>
                  <a:lnTo>
                    <a:pt x="140" y="116"/>
                  </a:lnTo>
                  <a:lnTo>
                    <a:pt x="116" y="122"/>
                  </a:lnTo>
                  <a:lnTo>
                    <a:pt x="94" y="134"/>
                  </a:lnTo>
                  <a:lnTo>
                    <a:pt x="76" y="148"/>
                  </a:lnTo>
                  <a:lnTo>
                    <a:pt x="60" y="166"/>
                  </a:lnTo>
                  <a:lnTo>
                    <a:pt x="48" y="186"/>
                  </a:lnTo>
                  <a:lnTo>
                    <a:pt x="40" y="210"/>
                  </a:lnTo>
                  <a:lnTo>
                    <a:pt x="38" y="222"/>
                  </a:lnTo>
                  <a:lnTo>
                    <a:pt x="36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4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4" y="246"/>
                  </a:lnTo>
                  <a:lnTo>
                    <a:pt x="62" y="248"/>
                  </a:lnTo>
                  <a:lnTo>
                    <a:pt x="60" y="250"/>
                  </a:lnTo>
                  <a:lnTo>
                    <a:pt x="56" y="250"/>
                  </a:lnTo>
                  <a:lnTo>
                    <a:pt x="36" y="250"/>
                  </a:lnTo>
                  <a:lnTo>
                    <a:pt x="36" y="250"/>
                  </a:lnTo>
                  <a:lnTo>
                    <a:pt x="40" y="274"/>
                  </a:lnTo>
                  <a:lnTo>
                    <a:pt x="48" y="296"/>
                  </a:lnTo>
                  <a:lnTo>
                    <a:pt x="58" y="316"/>
                  </a:lnTo>
                  <a:lnTo>
                    <a:pt x="74" y="334"/>
                  </a:lnTo>
                  <a:lnTo>
                    <a:pt x="90" y="348"/>
                  </a:lnTo>
                  <a:lnTo>
                    <a:pt x="110" y="360"/>
                  </a:lnTo>
                  <a:lnTo>
                    <a:pt x="132" y="366"/>
                  </a:lnTo>
                  <a:lnTo>
                    <a:pt x="156" y="370"/>
                  </a:lnTo>
                  <a:lnTo>
                    <a:pt x="156" y="350"/>
                  </a:lnTo>
                  <a:lnTo>
                    <a:pt x="156" y="350"/>
                  </a:lnTo>
                  <a:lnTo>
                    <a:pt x="156" y="346"/>
                  </a:lnTo>
                  <a:lnTo>
                    <a:pt x="158" y="344"/>
                  </a:lnTo>
                  <a:lnTo>
                    <a:pt x="160" y="342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8" y="342"/>
                  </a:lnTo>
                  <a:lnTo>
                    <a:pt x="170" y="344"/>
                  </a:lnTo>
                  <a:lnTo>
                    <a:pt x="172" y="346"/>
                  </a:lnTo>
                  <a:lnTo>
                    <a:pt x="172" y="350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96" y="366"/>
                  </a:lnTo>
                  <a:lnTo>
                    <a:pt x="218" y="360"/>
                  </a:lnTo>
                  <a:lnTo>
                    <a:pt x="238" y="348"/>
                  </a:lnTo>
                  <a:lnTo>
                    <a:pt x="254" y="334"/>
                  </a:lnTo>
                  <a:lnTo>
                    <a:pt x="270" y="316"/>
                  </a:lnTo>
                  <a:lnTo>
                    <a:pt x="280" y="296"/>
                  </a:lnTo>
                  <a:lnTo>
                    <a:pt x="288" y="274"/>
                  </a:lnTo>
                  <a:lnTo>
                    <a:pt x="292" y="250"/>
                  </a:lnTo>
                  <a:lnTo>
                    <a:pt x="272" y="250"/>
                  </a:lnTo>
                  <a:close/>
                  <a:moveTo>
                    <a:pt x="158" y="156"/>
                  </a:moveTo>
                  <a:lnTo>
                    <a:pt x="200" y="134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6" y="178"/>
                  </a:lnTo>
                  <a:lnTo>
                    <a:pt x="172" y="182"/>
                  </a:lnTo>
                  <a:lnTo>
                    <a:pt x="168" y="184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84"/>
                  </a:lnTo>
                  <a:lnTo>
                    <a:pt x="154" y="180"/>
                  </a:lnTo>
                  <a:lnTo>
                    <a:pt x="150" y="176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50" y="166"/>
                  </a:lnTo>
                  <a:lnTo>
                    <a:pt x="152" y="162"/>
                  </a:lnTo>
                  <a:lnTo>
                    <a:pt x="158" y="156"/>
                  </a:lnTo>
                  <a:lnTo>
                    <a:pt x="158" y="156"/>
                  </a:lnTo>
                  <a:close/>
                  <a:moveTo>
                    <a:pt x="244" y="322"/>
                  </a:moveTo>
                  <a:lnTo>
                    <a:pt x="244" y="322"/>
                  </a:lnTo>
                  <a:lnTo>
                    <a:pt x="242" y="324"/>
                  </a:lnTo>
                  <a:lnTo>
                    <a:pt x="240" y="326"/>
                  </a:lnTo>
                  <a:lnTo>
                    <a:pt x="240" y="326"/>
                  </a:lnTo>
                  <a:lnTo>
                    <a:pt x="236" y="324"/>
                  </a:lnTo>
                  <a:lnTo>
                    <a:pt x="234" y="322"/>
                  </a:lnTo>
                  <a:lnTo>
                    <a:pt x="178" y="266"/>
                  </a:lnTo>
                  <a:lnTo>
                    <a:pt x="178" y="266"/>
                  </a:lnTo>
                  <a:lnTo>
                    <a:pt x="170" y="270"/>
                  </a:lnTo>
                  <a:lnTo>
                    <a:pt x="164" y="270"/>
                  </a:lnTo>
                  <a:lnTo>
                    <a:pt x="164" y="270"/>
                  </a:lnTo>
                  <a:lnTo>
                    <a:pt x="156" y="270"/>
                  </a:lnTo>
                  <a:lnTo>
                    <a:pt x="150" y="266"/>
                  </a:lnTo>
                  <a:lnTo>
                    <a:pt x="150" y="266"/>
                  </a:lnTo>
                  <a:lnTo>
                    <a:pt x="142" y="260"/>
                  </a:lnTo>
                  <a:lnTo>
                    <a:pt x="138" y="250"/>
                  </a:lnTo>
                  <a:lnTo>
                    <a:pt x="136" y="240"/>
                  </a:lnTo>
                  <a:lnTo>
                    <a:pt x="140" y="230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0" y="218"/>
                  </a:lnTo>
                  <a:lnTo>
                    <a:pt x="128" y="214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2" y="210"/>
                  </a:lnTo>
                  <a:lnTo>
                    <a:pt x="134" y="208"/>
                  </a:lnTo>
                  <a:lnTo>
                    <a:pt x="136" y="206"/>
                  </a:lnTo>
                  <a:lnTo>
                    <a:pt x="140" y="208"/>
                  </a:lnTo>
                  <a:lnTo>
                    <a:pt x="142" y="210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8" y="216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72" y="216"/>
                  </a:lnTo>
                  <a:lnTo>
                    <a:pt x="178" y="218"/>
                  </a:lnTo>
                  <a:lnTo>
                    <a:pt x="178" y="218"/>
                  </a:lnTo>
                  <a:lnTo>
                    <a:pt x="186" y="226"/>
                  </a:lnTo>
                  <a:lnTo>
                    <a:pt x="190" y="234"/>
                  </a:lnTo>
                  <a:lnTo>
                    <a:pt x="192" y="244"/>
                  </a:lnTo>
                  <a:lnTo>
                    <a:pt x="188" y="256"/>
                  </a:lnTo>
                  <a:lnTo>
                    <a:pt x="244" y="312"/>
                  </a:lnTo>
                  <a:lnTo>
                    <a:pt x="244" y="312"/>
                  </a:lnTo>
                  <a:lnTo>
                    <a:pt x="246" y="314"/>
                  </a:lnTo>
                  <a:lnTo>
                    <a:pt x="248" y="318"/>
                  </a:lnTo>
                  <a:lnTo>
                    <a:pt x="246" y="320"/>
                  </a:lnTo>
                  <a:lnTo>
                    <a:pt x="244" y="322"/>
                  </a:lnTo>
                  <a:lnTo>
                    <a:pt x="244" y="3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547664" y="2066824"/>
              <a:ext cx="7103137" cy="970982"/>
              <a:chOff x="554038" y="2005184"/>
              <a:chExt cx="6080125" cy="1308100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554038" y="2100434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919288" y="2005184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418990" y="1916832"/>
              <a:ext cx="419555" cy="632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18824"/>
              <a:r>
                <a:rPr lang="en-GB" sz="4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1</a:t>
              </a:r>
              <a:endParaRPr lang="en-GB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59110" y="2412024"/>
              <a:ext cx="1264204" cy="30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TEMPI</a:t>
              </a:r>
              <a:endPara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38867" y="2332297"/>
              <a:ext cx="4023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ea typeface="ＭＳ Ｐゴシック" charset="-128"/>
                </a:rPr>
                <a:t>Diversi anni per realizzare il progetto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520" y="786190"/>
            <a:ext cx="76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Quali le principali </a:t>
            </a:r>
            <a:r>
              <a:rPr lang="it-IT" b="1" dirty="0" smtClean="0">
                <a:solidFill>
                  <a:srgbClr val="002060"/>
                </a:solidFill>
              </a:rPr>
              <a:t>sfide </a:t>
            </a:r>
            <a:r>
              <a:rPr lang="it-IT" dirty="0" smtClean="0">
                <a:solidFill>
                  <a:srgbClr val="002060"/>
                </a:solidFill>
              </a:rPr>
              <a:t>affrontate nel corso del progetto di </a:t>
            </a:r>
            <a:r>
              <a:rPr lang="it-IT" b="1" dirty="0" smtClean="0">
                <a:solidFill>
                  <a:srgbClr val="002060"/>
                </a:solidFill>
              </a:rPr>
              <a:t>Relocation</a:t>
            </a:r>
            <a:r>
              <a:rPr lang="it-IT" dirty="0" smtClean="0">
                <a:solidFill>
                  <a:srgbClr val="002060"/>
                </a:solidFill>
              </a:rPr>
              <a:t> dei CED?</a:t>
            </a:r>
            <a:endParaRPr lang="it-IT" dirty="0">
              <a:solidFill>
                <a:srgbClr val="00206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95536" y="3087454"/>
            <a:ext cx="8312799" cy="1133634"/>
            <a:chOff x="395536" y="3087454"/>
            <a:chExt cx="8312799" cy="1133634"/>
          </a:xfrm>
        </p:grpSpPr>
        <p:sp>
          <p:nvSpPr>
            <p:cNvPr id="71" name="Freeform 4803"/>
            <p:cNvSpPr>
              <a:spLocks noEditPoints="1"/>
            </p:cNvSpPr>
            <p:nvPr/>
          </p:nvSpPr>
          <p:spPr bwMode="auto">
            <a:xfrm>
              <a:off x="774336" y="3644953"/>
              <a:ext cx="557304" cy="479373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547664" y="3250105"/>
              <a:ext cx="7103137" cy="970983"/>
              <a:chOff x="1514282" y="3030792"/>
              <a:chExt cx="6997081" cy="127608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514282" y="3030792"/>
                <a:ext cx="6997081" cy="1276083"/>
                <a:chOff x="554038" y="2053631"/>
                <a:chExt cx="6080125" cy="1308102"/>
              </a:xfrm>
            </p:grpSpPr>
            <p:sp>
              <p:nvSpPr>
                <p:cNvPr id="35" name="Freeform 6"/>
                <p:cNvSpPr>
                  <a:spLocks/>
                </p:cNvSpPr>
                <p:nvPr/>
              </p:nvSpPr>
              <p:spPr bwMode="auto">
                <a:xfrm>
                  <a:off x="554038" y="2148882"/>
                  <a:ext cx="2022475" cy="1212851"/>
                </a:xfrm>
                <a:custGeom>
                  <a:avLst/>
                  <a:gdLst>
                    <a:gd name="T0" fmla="*/ 632 w 1274"/>
                    <a:gd name="T1" fmla="*/ 0 h 764"/>
                    <a:gd name="T2" fmla="*/ 632 w 1274"/>
                    <a:gd name="T3" fmla="*/ 0 h 764"/>
                    <a:gd name="T4" fmla="*/ 664 w 1274"/>
                    <a:gd name="T5" fmla="*/ 2 h 764"/>
                    <a:gd name="T6" fmla="*/ 696 w 1274"/>
                    <a:gd name="T7" fmla="*/ 6 h 764"/>
                    <a:gd name="T8" fmla="*/ 726 w 1274"/>
                    <a:gd name="T9" fmla="*/ 14 h 764"/>
                    <a:gd name="T10" fmla="*/ 756 w 1274"/>
                    <a:gd name="T11" fmla="*/ 24 h 764"/>
                    <a:gd name="T12" fmla="*/ 784 w 1274"/>
                    <a:gd name="T13" fmla="*/ 36 h 764"/>
                    <a:gd name="T14" fmla="*/ 810 w 1274"/>
                    <a:gd name="T15" fmla="*/ 52 h 764"/>
                    <a:gd name="T16" fmla="*/ 838 w 1274"/>
                    <a:gd name="T17" fmla="*/ 70 h 764"/>
                    <a:gd name="T18" fmla="*/ 864 w 1274"/>
                    <a:gd name="T19" fmla="*/ 90 h 764"/>
                    <a:gd name="T20" fmla="*/ 890 w 1274"/>
                    <a:gd name="T21" fmla="*/ 114 h 764"/>
                    <a:gd name="T22" fmla="*/ 916 w 1274"/>
                    <a:gd name="T23" fmla="*/ 138 h 764"/>
                    <a:gd name="T24" fmla="*/ 970 w 1274"/>
                    <a:gd name="T25" fmla="*/ 194 h 764"/>
                    <a:gd name="T26" fmla="*/ 1026 w 1274"/>
                    <a:gd name="T27" fmla="*/ 256 h 764"/>
                    <a:gd name="T28" fmla="*/ 1088 w 1274"/>
                    <a:gd name="T29" fmla="*/ 326 h 764"/>
                    <a:gd name="T30" fmla="*/ 1088 w 1274"/>
                    <a:gd name="T31" fmla="*/ 326 h 764"/>
                    <a:gd name="T32" fmla="*/ 1106 w 1274"/>
                    <a:gd name="T33" fmla="*/ 342 h 764"/>
                    <a:gd name="T34" fmla="*/ 1122 w 1274"/>
                    <a:gd name="T35" fmla="*/ 352 h 764"/>
                    <a:gd name="T36" fmla="*/ 1138 w 1274"/>
                    <a:gd name="T37" fmla="*/ 358 h 764"/>
                    <a:gd name="T38" fmla="*/ 1156 w 1274"/>
                    <a:gd name="T39" fmla="*/ 360 h 764"/>
                    <a:gd name="T40" fmla="*/ 1172 w 1274"/>
                    <a:gd name="T41" fmla="*/ 358 h 764"/>
                    <a:gd name="T42" fmla="*/ 1186 w 1274"/>
                    <a:gd name="T43" fmla="*/ 354 h 764"/>
                    <a:gd name="T44" fmla="*/ 1202 w 1274"/>
                    <a:gd name="T45" fmla="*/ 346 h 764"/>
                    <a:gd name="T46" fmla="*/ 1216 w 1274"/>
                    <a:gd name="T47" fmla="*/ 338 h 764"/>
                    <a:gd name="T48" fmla="*/ 1228 w 1274"/>
                    <a:gd name="T49" fmla="*/ 328 h 764"/>
                    <a:gd name="T50" fmla="*/ 1240 w 1274"/>
                    <a:gd name="T51" fmla="*/ 316 h 764"/>
                    <a:gd name="T52" fmla="*/ 1258 w 1274"/>
                    <a:gd name="T53" fmla="*/ 296 h 764"/>
                    <a:gd name="T54" fmla="*/ 1270 w 1274"/>
                    <a:gd name="T55" fmla="*/ 280 h 764"/>
                    <a:gd name="T56" fmla="*/ 1274 w 1274"/>
                    <a:gd name="T57" fmla="*/ 274 h 764"/>
                    <a:gd name="T58" fmla="*/ 1274 w 1274"/>
                    <a:gd name="T59" fmla="*/ 274 h 764"/>
                    <a:gd name="T60" fmla="*/ 1074 w 1274"/>
                    <a:gd name="T61" fmla="*/ 476 h 764"/>
                    <a:gd name="T62" fmla="*/ 1074 w 1274"/>
                    <a:gd name="T63" fmla="*/ 476 h 764"/>
                    <a:gd name="T64" fmla="*/ 984 w 1274"/>
                    <a:gd name="T65" fmla="*/ 566 h 764"/>
                    <a:gd name="T66" fmla="*/ 934 w 1274"/>
                    <a:gd name="T67" fmla="*/ 614 h 764"/>
                    <a:gd name="T68" fmla="*/ 908 w 1274"/>
                    <a:gd name="T69" fmla="*/ 638 h 764"/>
                    <a:gd name="T70" fmla="*/ 882 w 1274"/>
                    <a:gd name="T71" fmla="*/ 660 h 764"/>
                    <a:gd name="T72" fmla="*/ 854 w 1274"/>
                    <a:gd name="T73" fmla="*/ 680 h 764"/>
                    <a:gd name="T74" fmla="*/ 826 w 1274"/>
                    <a:gd name="T75" fmla="*/ 700 h 764"/>
                    <a:gd name="T76" fmla="*/ 796 w 1274"/>
                    <a:gd name="T77" fmla="*/ 716 h 764"/>
                    <a:gd name="T78" fmla="*/ 766 w 1274"/>
                    <a:gd name="T79" fmla="*/ 732 h 764"/>
                    <a:gd name="T80" fmla="*/ 734 w 1274"/>
                    <a:gd name="T81" fmla="*/ 744 h 764"/>
                    <a:gd name="T82" fmla="*/ 700 w 1274"/>
                    <a:gd name="T83" fmla="*/ 754 h 764"/>
                    <a:gd name="T84" fmla="*/ 666 w 1274"/>
                    <a:gd name="T85" fmla="*/ 762 h 764"/>
                    <a:gd name="T86" fmla="*/ 632 w 1274"/>
                    <a:gd name="T87" fmla="*/ 764 h 764"/>
                    <a:gd name="T88" fmla="*/ 632 w 1274"/>
                    <a:gd name="T89" fmla="*/ 764 h 764"/>
                    <a:gd name="T90" fmla="*/ 302 w 1274"/>
                    <a:gd name="T91" fmla="*/ 764 h 764"/>
                    <a:gd name="T92" fmla="*/ 0 w 1274"/>
                    <a:gd name="T93" fmla="*/ 764 h 764"/>
                    <a:gd name="T94" fmla="*/ 0 w 1274"/>
                    <a:gd name="T95" fmla="*/ 0 h 764"/>
                    <a:gd name="T96" fmla="*/ 0 w 1274"/>
                    <a:gd name="T97" fmla="*/ 0 h 764"/>
                    <a:gd name="T98" fmla="*/ 632 w 1274"/>
                    <a:gd name="T99" fmla="*/ 0 h 764"/>
                    <a:gd name="T100" fmla="*/ 632 w 1274"/>
                    <a:gd name="T101" fmla="*/ 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74" h="764">
                      <a:moveTo>
                        <a:pt x="632" y="0"/>
                      </a:moveTo>
                      <a:lnTo>
                        <a:pt x="632" y="0"/>
                      </a:lnTo>
                      <a:lnTo>
                        <a:pt x="664" y="2"/>
                      </a:lnTo>
                      <a:lnTo>
                        <a:pt x="696" y="6"/>
                      </a:lnTo>
                      <a:lnTo>
                        <a:pt x="726" y="14"/>
                      </a:lnTo>
                      <a:lnTo>
                        <a:pt x="756" y="24"/>
                      </a:lnTo>
                      <a:lnTo>
                        <a:pt x="784" y="36"/>
                      </a:lnTo>
                      <a:lnTo>
                        <a:pt x="810" y="52"/>
                      </a:lnTo>
                      <a:lnTo>
                        <a:pt x="838" y="70"/>
                      </a:lnTo>
                      <a:lnTo>
                        <a:pt x="864" y="90"/>
                      </a:lnTo>
                      <a:lnTo>
                        <a:pt x="890" y="114"/>
                      </a:lnTo>
                      <a:lnTo>
                        <a:pt x="916" y="138"/>
                      </a:lnTo>
                      <a:lnTo>
                        <a:pt x="970" y="194"/>
                      </a:lnTo>
                      <a:lnTo>
                        <a:pt x="1026" y="256"/>
                      </a:lnTo>
                      <a:lnTo>
                        <a:pt x="1088" y="326"/>
                      </a:lnTo>
                      <a:lnTo>
                        <a:pt x="1088" y="326"/>
                      </a:lnTo>
                      <a:lnTo>
                        <a:pt x="1106" y="342"/>
                      </a:lnTo>
                      <a:lnTo>
                        <a:pt x="1122" y="352"/>
                      </a:lnTo>
                      <a:lnTo>
                        <a:pt x="1138" y="358"/>
                      </a:lnTo>
                      <a:lnTo>
                        <a:pt x="1156" y="360"/>
                      </a:lnTo>
                      <a:lnTo>
                        <a:pt x="1172" y="358"/>
                      </a:lnTo>
                      <a:lnTo>
                        <a:pt x="1186" y="354"/>
                      </a:lnTo>
                      <a:lnTo>
                        <a:pt x="1202" y="346"/>
                      </a:lnTo>
                      <a:lnTo>
                        <a:pt x="1216" y="338"/>
                      </a:lnTo>
                      <a:lnTo>
                        <a:pt x="1228" y="328"/>
                      </a:lnTo>
                      <a:lnTo>
                        <a:pt x="1240" y="316"/>
                      </a:lnTo>
                      <a:lnTo>
                        <a:pt x="1258" y="296"/>
                      </a:lnTo>
                      <a:lnTo>
                        <a:pt x="1270" y="280"/>
                      </a:lnTo>
                      <a:lnTo>
                        <a:pt x="1274" y="274"/>
                      </a:lnTo>
                      <a:lnTo>
                        <a:pt x="1274" y="274"/>
                      </a:lnTo>
                      <a:lnTo>
                        <a:pt x="1074" y="476"/>
                      </a:lnTo>
                      <a:lnTo>
                        <a:pt x="1074" y="476"/>
                      </a:lnTo>
                      <a:lnTo>
                        <a:pt x="984" y="566"/>
                      </a:lnTo>
                      <a:lnTo>
                        <a:pt x="934" y="614"/>
                      </a:lnTo>
                      <a:lnTo>
                        <a:pt x="908" y="638"/>
                      </a:lnTo>
                      <a:lnTo>
                        <a:pt x="882" y="660"/>
                      </a:lnTo>
                      <a:lnTo>
                        <a:pt x="854" y="680"/>
                      </a:lnTo>
                      <a:lnTo>
                        <a:pt x="826" y="700"/>
                      </a:lnTo>
                      <a:lnTo>
                        <a:pt x="796" y="716"/>
                      </a:lnTo>
                      <a:lnTo>
                        <a:pt x="766" y="732"/>
                      </a:lnTo>
                      <a:lnTo>
                        <a:pt x="734" y="744"/>
                      </a:lnTo>
                      <a:lnTo>
                        <a:pt x="700" y="754"/>
                      </a:lnTo>
                      <a:lnTo>
                        <a:pt x="666" y="762"/>
                      </a:lnTo>
                      <a:lnTo>
                        <a:pt x="632" y="764"/>
                      </a:lnTo>
                      <a:lnTo>
                        <a:pt x="632" y="764"/>
                      </a:lnTo>
                      <a:lnTo>
                        <a:pt x="302" y="764"/>
                      </a:lnTo>
                      <a:lnTo>
                        <a:pt x="0" y="76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990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188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6" name="Freeform 7"/>
                <p:cNvSpPr>
                  <a:spLocks/>
                </p:cNvSpPr>
                <p:nvPr/>
              </p:nvSpPr>
              <p:spPr bwMode="auto">
                <a:xfrm>
                  <a:off x="1919288" y="2053631"/>
                  <a:ext cx="4714875" cy="1212850"/>
                </a:xfrm>
                <a:custGeom>
                  <a:avLst/>
                  <a:gdLst>
                    <a:gd name="T0" fmla="*/ 852 w 2970"/>
                    <a:gd name="T1" fmla="*/ 0 h 764"/>
                    <a:gd name="T2" fmla="*/ 852 w 2970"/>
                    <a:gd name="T3" fmla="*/ 0 h 764"/>
                    <a:gd name="T4" fmla="*/ 818 w 2970"/>
                    <a:gd name="T5" fmla="*/ 2 h 764"/>
                    <a:gd name="T6" fmla="*/ 784 w 2970"/>
                    <a:gd name="T7" fmla="*/ 8 h 764"/>
                    <a:gd name="T8" fmla="*/ 750 w 2970"/>
                    <a:gd name="T9" fmla="*/ 18 h 764"/>
                    <a:gd name="T10" fmla="*/ 716 w 2970"/>
                    <a:gd name="T11" fmla="*/ 32 h 764"/>
                    <a:gd name="T12" fmla="*/ 684 w 2970"/>
                    <a:gd name="T13" fmla="*/ 48 h 764"/>
                    <a:gd name="T14" fmla="*/ 652 w 2970"/>
                    <a:gd name="T15" fmla="*/ 66 h 764"/>
                    <a:gd name="T16" fmla="*/ 620 w 2970"/>
                    <a:gd name="T17" fmla="*/ 88 h 764"/>
                    <a:gd name="T18" fmla="*/ 588 w 2970"/>
                    <a:gd name="T19" fmla="*/ 110 h 764"/>
                    <a:gd name="T20" fmla="*/ 558 w 2970"/>
                    <a:gd name="T21" fmla="*/ 134 h 764"/>
                    <a:gd name="T22" fmla="*/ 528 w 2970"/>
                    <a:gd name="T23" fmla="*/ 162 h 764"/>
                    <a:gd name="T24" fmla="*/ 500 w 2970"/>
                    <a:gd name="T25" fmla="*/ 188 h 764"/>
                    <a:gd name="T26" fmla="*/ 472 w 2970"/>
                    <a:gd name="T27" fmla="*/ 216 h 764"/>
                    <a:gd name="T28" fmla="*/ 418 w 2970"/>
                    <a:gd name="T29" fmla="*/ 274 h 764"/>
                    <a:gd name="T30" fmla="*/ 370 w 2970"/>
                    <a:gd name="T31" fmla="*/ 330 h 764"/>
                    <a:gd name="T32" fmla="*/ 370 w 2970"/>
                    <a:gd name="T33" fmla="*/ 330 h 764"/>
                    <a:gd name="T34" fmla="*/ 220 w 2970"/>
                    <a:gd name="T35" fmla="*/ 498 h 764"/>
                    <a:gd name="T36" fmla="*/ 104 w 2970"/>
                    <a:gd name="T37" fmla="*/ 626 h 764"/>
                    <a:gd name="T38" fmla="*/ 26 w 2970"/>
                    <a:gd name="T39" fmla="*/ 708 h 764"/>
                    <a:gd name="T40" fmla="*/ 0 w 2970"/>
                    <a:gd name="T41" fmla="*/ 736 h 764"/>
                    <a:gd name="T42" fmla="*/ 0 w 2970"/>
                    <a:gd name="T43" fmla="*/ 736 h 764"/>
                    <a:gd name="T44" fmla="*/ 392 w 2970"/>
                    <a:gd name="T45" fmla="*/ 456 h 764"/>
                    <a:gd name="T46" fmla="*/ 392 w 2970"/>
                    <a:gd name="T47" fmla="*/ 456 h 764"/>
                    <a:gd name="T48" fmla="*/ 430 w 2970"/>
                    <a:gd name="T49" fmla="*/ 500 h 764"/>
                    <a:gd name="T50" fmla="*/ 474 w 2970"/>
                    <a:gd name="T51" fmla="*/ 548 h 764"/>
                    <a:gd name="T52" fmla="*/ 528 w 2970"/>
                    <a:gd name="T53" fmla="*/ 600 h 764"/>
                    <a:gd name="T54" fmla="*/ 556 w 2970"/>
                    <a:gd name="T55" fmla="*/ 624 h 764"/>
                    <a:gd name="T56" fmla="*/ 586 w 2970"/>
                    <a:gd name="T57" fmla="*/ 650 h 764"/>
                    <a:gd name="T58" fmla="*/ 616 w 2970"/>
                    <a:gd name="T59" fmla="*/ 672 h 764"/>
                    <a:gd name="T60" fmla="*/ 648 w 2970"/>
                    <a:gd name="T61" fmla="*/ 694 h 764"/>
                    <a:gd name="T62" fmla="*/ 682 w 2970"/>
                    <a:gd name="T63" fmla="*/ 714 h 764"/>
                    <a:gd name="T64" fmla="*/ 714 w 2970"/>
                    <a:gd name="T65" fmla="*/ 732 h 764"/>
                    <a:gd name="T66" fmla="*/ 748 w 2970"/>
                    <a:gd name="T67" fmla="*/ 746 h 764"/>
                    <a:gd name="T68" fmla="*/ 782 w 2970"/>
                    <a:gd name="T69" fmla="*/ 756 h 764"/>
                    <a:gd name="T70" fmla="*/ 818 w 2970"/>
                    <a:gd name="T71" fmla="*/ 762 h 764"/>
                    <a:gd name="T72" fmla="*/ 852 w 2970"/>
                    <a:gd name="T73" fmla="*/ 764 h 764"/>
                    <a:gd name="T74" fmla="*/ 852 w 2970"/>
                    <a:gd name="T75" fmla="*/ 764 h 764"/>
                    <a:gd name="T76" fmla="*/ 2970 w 2970"/>
                    <a:gd name="T77" fmla="*/ 764 h 764"/>
                    <a:gd name="T78" fmla="*/ 2970 w 2970"/>
                    <a:gd name="T79" fmla="*/ 0 h 764"/>
                    <a:gd name="T80" fmla="*/ 2970 w 2970"/>
                    <a:gd name="T81" fmla="*/ 0 h 764"/>
                    <a:gd name="T82" fmla="*/ 852 w 2970"/>
                    <a:gd name="T83" fmla="*/ 0 h 764"/>
                    <a:gd name="T84" fmla="*/ 852 w 2970"/>
                    <a:gd name="T85" fmla="*/ 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70" h="764">
                      <a:moveTo>
                        <a:pt x="852" y="0"/>
                      </a:moveTo>
                      <a:lnTo>
                        <a:pt x="852" y="0"/>
                      </a:lnTo>
                      <a:lnTo>
                        <a:pt x="818" y="2"/>
                      </a:lnTo>
                      <a:lnTo>
                        <a:pt x="784" y="8"/>
                      </a:lnTo>
                      <a:lnTo>
                        <a:pt x="750" y="18"/>
                      </a:lnTo>
                      <a:lnTo>
                        <a:pt x="716" y="32"/>
                      </a:lnTo>
                      <a:lnTo>
                        <a:pt x="684" y="48"/>
                      </a:lnTo>
                      <a:lnTo>
                        <a:pt x="652" y="66"/>
                      </a:lnTo>
                      <a:lnTo>
                        <a:pt x="620" y="88"/>
                      </a:lnTo>
                      <a:lnTo>
                        <a:pt x="588" y="110"/>
                      </a:lnTo>
                      <a:lnTo>
                        <a:pt x="558" y="134"/>
                      </a:lnTo>
                      <a:lnTo>
                        <a:pt x="528" y="162"/>
                      </a:lnTo>
                      <a:lnTo>
                        <a:pt x="500" y="188"/>
                      </a:lnTo>
                      <a:lnTo>
                        <a:pt x="472" y="216"/>
                      </a:lnTo>
                      <a:lnTo>
                        <a:pt x="418" y="274"/>
                      </a:lnTo>
                      <a:lnTo>
                        <a:pt x="370" y="330"/>
                      </a:lnTo>
                      <a:lnTo>
                        <a:pt x="370" y="330"/>
                      </a:lnTo>
                      <a:lnTo>
                        <a:pt x="220" y="498"/>
                      </a:lnTo>
                      <a:lnTo>
                        <a:pt x="104" y="626"/>
                      </a:lnTo>
                      <a:lnTo>
                        <a:pt x="26" y="708"/>
                      </a:lnTo>
                      <a:lnTo>
                        <a:pt x="0" y="736"/>
                      </a:lnTo>
                      <a:lnTo>
                        <a:pt x="0" y="736"/>
                      </a:lnTo>
                      <a:lnTo>
                        <a:pt x="392" y="456"/>
                      </a:lnTo>
                      <a:lnTo>
                        <a:pt x="392" y="456"/>
                      </a:lnTo>
                      <a:lnTo>
                        <a:pt x="430" y="500"/>
                      </a:lnTo>
                      <a:lnTo>
                        <a:pt x="474" y="548"/>
                      </a:lnTo>
                      <a:lnTo>
                        <a:pt x="528" y="600"/>
                      </a:lnTo>
                      <a:lnTo>
                        <a:pt x="556" y="624"/>
                      </a:lnTo>
                      <a:lnTo>
                        <a:pt x="586" y="650"/>
                      </a:lnTo>
                      <a:lnTo>
                        <a:pt x="616" y="672"/>
                      </a:lnTo>
                      <a:lnTo>
                        <a:pt x="648" y="694"/>
                      </a:lnTo>
                      <a:lnTo>
                        <a:pt x="682" y="714"/>
                      </a:lnTo>
                      <a:lnTo>
                        <a:pt x="714" y="732"/>
                      </a:lnTo>
                      <a:lnTo>
                        <a:pt x="748" y="746"/>
                      </a:lnTo>
                      <a:lnTo>
                        <a:pt x="782" y="756"/>
                      </a:lnTo>
                      <a:lnTo>
                        <a:pt x="818" y="762"/>
                      </a:lnTo>
                      <a:lnTo>
                        <a:pt x="852" y="764"/>
                      </a:lnTo>
                      <a:lnTo>
                        <a:pt x="852" y="764"/>
                      </a:lnTo>
                      <a:lnTo>
                        <a:pt x="2970" y="764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188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1547664" y="3450718"/>
                <a:ext cx="18565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1400" i="1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95536" y="3087454"/>
              <a:ext cx="1152128" cy="632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18824"/>
              <a:r>
                <a:rPr lang="en-GB" sz="4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2</a:t>
              </a:r>
              <a:endParaRPr lang="en-GB" sz="4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63688" y="3556601"/>
              <a:ext cx="1212371" cy="30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COSTI</a:t>
              </a:r>
              <a:endParaRPr 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TextBox 8"/>
            <p:cNvSpPr txBox="1"/>
            <p:nvPr/>
          </p:nvSpPr>
          <p:spPr>
            <a:xfrm>
              <a:off x="4506595" y="3515307"/>
              <a:ext cx="420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ea typeface="ＭＳ Ｐゴシック" charset="-128"/>
                </a:rPr>
                <a:t>Necessari investimenti significativi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95536" y="4380863"/>
            <a:ext cx="8255265" cy="1064361"/>
            <a:chOff x="395536" y="4380863"/>
            <a:chExt cx="8255265" cy="1064361"/>
          </a:xfrm>
        </p:grpSpPr>
        <p:grpSp>
          <p:nvGrpSpPr>
            <p:cNvPr id="52" name="Group 51"/>
            <p:cNvGrpSpPr/>
            <p:nvPr/>
          </p:nvGrpSpPr>
          <p:grpSpPr>
            <a:xfrm>
              <a:off x="1554750" y="4437112"/>
              <a:ext cx="7096051" cy="970980"/>
              <a:chOff x="554038" y="2077634"/>
              <a:chExt cx="6080125" cy="1308098"/>
            </a:xfrm>
          </p:grpSpPr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554038" y="2172885"/>
                <a:ext cx="2022475" cy="1212847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1919288" y="2077634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395536" y="4380863"/>
              <a:ext cx="1152128" cy="632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18824"/>
              <a:r>
                <a:rPr lang="en-GB" sz="4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3</a:t>
              </a:r>
              <a:endPara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40420" y="4757082"/>
              <a:ext cx="2051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GOVERNANCE</a:t>
              </a:r>
              <a:endPara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extBox 8"/>
            <p:cNvSpPr txBox="1"/>
            <p:nvPr/>
          </p:nvSpPr>
          <p:spPr>
            <a:xfrm>
              <a:off x="4449061" y="4702585"/>
              <a:ext cx="4023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ea typeface="ＭＳ Ｐゴシック" charset="-128"/>
                </a:rPr>
                <a:t>Una forte guida nella realizzazione</a:t>
              </a:r>
            </a:p>
          </p:txBody>
        </p:sp>
        <p:sp>
          <p:nvSpPr>
            <p:cNvPr id="68" name="Freeform 4843"/>
            <p:cNvSpPr>
              <a:spLocks noEditPoints="1"/>
            </p:cNvSpPr>
            <p:nvPr/>
          </p:nvSpPr>
          <p:spPr bwMode="auto">
            <a:xfrm>
              <a:off x="827584" y="4957814"/>
              <a:ext cx="502032" cy="487410"/>
            </a:xfrm>
            <a:custGeom>
              <a:avLst/>
              <a:gdLst>
                <a:gd name="T0" fmla="*/ 376 w 412"/>
                <a:gd name="T1" fmla="*/ 96 h 400"/>
                <a:gd name="T2" fmla="*/ 382 w 412"/>
                <a:gd name="T3" fmla="*/ 126 h 400"/>
                <a:gd name="T4" fmla="*/ 356 w 412"/>
                <a:gd name="T5" fmla="*/ 144 h 400"/>
                <a:gd name="T6" fmla="*/ 328 w 412"/>
                <a:gd name="T7" fmla="*/ 116 h 400"/>
                <a:gd name="T8" fmla="*/ 344 w 412"/>
                <a:gd name="T9" fmla="*/ 90 h 400"/>
                <a:gd name="T10" fmla="*/ 374 w 412"/>
                <a:gd name="T11" fmla="*/ 156 h 400"/>
                <a:gd name="T12" fmla="*/ 320 w 412"/>
                <a:gd name="T13" fmla="*/ 156 h 400"/>
                <a:gd name="T14" fmla="*/ 314 w 412"/>
                <a:gd name="T15" fmla="*/ 204 h 400"/>
                <a:gd name="T16" fmla="*/ 370 w 412"/>
                <a:gd name="T17" fmla="*/ 268 h 400"/>
                <a:gd name="T18" fmla="*/ 404 w 412"/>
                <a:gd name="T19" fmla="*/ 246 h 400"/>
                <a:gd name="T20" fmla="*/ 410 w 412"/>
                <a:gd name="T21" fmla="*/ 166 h 400"/>
                <a:gd name="T22" fmla="*/ 398 w 412"/>
                <a:gd name="T23" fmla="*/ 156 h 400"/>
                <a:gd name="T24" fmla="*/ 98 w 412"/>
                <a:gd name="T25" fmla="*/ 156 h 400"/>
                <a:gd name="T26" fmla="*/ 56 w 412"/>
                <a:gd name="T27" fmla="*/ 182 h 400"/>
                <a:gd name="T28" fmla="*/ 14 w 412"/>
                <a:gd name="T29" fmla="*/ 156 h 400"/>
                <a:gd name="T30" fmla="*/ 2 w 412"/>
                <a:gd name="T31" fmla="*/ 166 h 400"/>
                <a:gd name="T32" fmla="*/ 8 w 412"/>
                <a:gd name="T33" fmla="*/ 246 h 400"/>
                <a:gd name="T34" fmla="*/ 42 w 412"/>
                <a:gd name="T35" fmla="*/ 268 h 400"/>
                <a:gd name="T36" fmla="*/ 98 w 412"/>
                <a:gd name="T37" fmla="*/ 204 h 400"/>
                <a:gd name="T38" fmla="*/ 172 w 412"/>
                <a:gd name="T39" fmla="*/ 50 h 400"/>
                <a:gd name="T40" fmla="*/ 192 w 412"/>
                <a:gd name="T41" fmla="*/ 68 h 400"/>
                <a:gd name="T42" fmla="*/ 214 w 412"/>
                <a:gd name="T43" fmla="*/ 70 h 400"/>
                <a:gd name="T44" fmla="*/ 236 w 412"/>
                <a:gd name="T45" fmla="*/ 56 h 400"/>
                <a:gd name="T46" fmla="*/ 242 w 412"/>
                <a:gd name="T47" fmla="*/ 36 h 400"/>
                <a:gd name="T48" fmla="*/ 232 w 412"/>
                <a:gd name="T49" fmla="*/ 10 h 400"/>
                <a:gd name="T50" fmla="*/ 206 w 412"/>
                <a:gd name="T51" fmla="*/ 0 h 400"/>
                <a:gd name="T52" fmla="*/ 186 w 412"/>
                <a:gd name="T53" fmla="*/ 6 h 400"/>
                <a:gd name="T54" fmla="*/ 170 w 412"/>
                <a:gd name="T55" fmla="*/ 28 h 400"/>
                <a:gd name="T56" fmla="*/ 206 w 412"/>
                <a:gd name="T57" fmla="*/ 400 h 400"/>
                <a:gd name="T58" fmla="*/ 296 w 412"/>
                <a:gd name="T59" fmla="*/ 378 h 400"/>
                <a:gd name="T60" fmla="*/ 366 w 412"/>
                <a:gd name="T61" fmla="*/ 322 h 400"/>
                <a:gd name="T62" fmla="*/ 320 w 412"/>
                <a:gd name="T63" fmla="*/ 250 h 400"/>
                <a:gd name="T64" fmla="*/ 244 w 412"/>
                <a:gd name="T65" fmla="*/ 200 h 400"/>
                <a:gd name="T66" fmla="*/ 206 w 412"/>
                <a:gd name="T67" fmla="*/ 194 h 400"/>
                <a:gd name="T68" fmla="*/ 158 w 412"/>
                <a:gd name="T69" fmla="*/ 234 h 400"/>
                <a:gd name="T70" fmla="*/ 140 w 412"/>
                <a:gd name="T71" fmla="*/ 262 h 400"/>
                <a:gd name="T72" fmla="*/ 118 w 412"/>
                <a:gd name="T73" fmla="*/ 262 h 400"/>
                <a:gd name="T74" fmla="*/ 100 w 412"/>
                <a:gd name="T75" fmla="*/ 244 h 400"/>
                <a:gd name="T76" fmla="*/ 46 w 412"/>
                <a:gd name="T77" fmla="*/ 322 h 400"/>
                <a:gd name="T78" fmla="*/ 96 w 412"/>
                <a:gd name="T79" fmla="*/ 368 h 400"/>
                <a:gd name="T80" fmla="*/ 182 w 412"/>
                <a:gd name="T81" fmla="*/ 398 h 400"/>
                <a:gd name="T82" fmla="*/ 28 w 412"/>
                <a:gd name="T83" fmla="*/ 116 h 400"/>
                <a:gd name="T84" fmla="*/ 56 w 412"/>
                <a:gd name="T85" fmla="*/ 144 h 400"/>
                <a:gd name="T86" fmla="*/ 82 w 412"/>
                <a:gd name="T87" fmla="*/ 126 h 400"/>
                <a:gd name="T88" fmla="*/ 76 w 412"/>
                <a:gd name="T89" fmla="*/ 96 h 400"/>
                <a:gd name="T90" fmla="*/ 46 w 412"/>
                <a:gd name="T91" fmla="*/ 90 h 400"/>
                <a:gd name="T92" fmla="*/ 28 w 412"/>
                <a:gd name="T93" fmla="*/ 116 h 400"/>
                <a:gd name="T94" fmla="*/ 300 w 412"/>
                <a:gd name="T95" fmla="*/ 116 h 400"/>
                <a:gd name="T96" fmla="*/ 298 w 412"/>
                <a:gd name="T97" fmla="*/ 102 h 400"/>
                <a:gd name="T98" fmla="*/ 268 w 412"/>
                <a:gd name="T99" fmla="*/ 82 h 400"/>
                <a:gd name="T100" fmla="*/ 144 w 412"/>
                <a:gd name="T101" fmla="*/ 82 h 400"/>
                <a:gd name="T102" fmla="*/ 122 w 412"/>
                <a:gd name="T103" fmla="*/ 92 h 400"/>
                <a:gd name="T104" fmla="*/ 112 w 412"/>
                <a:gd name="T105" fmla="*/ 116 h 400"/>
                <a:gd name="T106" fmla="*/ 114 w 412"/>
                <a:gd name="T107" fmla="*/ 240 h 400"/>
                <a:gd name="T108" fmla="*/ 128 w 412"/>
                <a:gd name="T109" fmla="*/ 248 h 400"/>
                <a:gd name="T110" fmla="*/ 144 w 412"/>
                <a:gd name="T111" fmla="*/ 234 h 400"/>
                <a:gd name="T112" fmla="*/ 154 w 412"/>
                <a:gd name="T113" fmla="*/ 140 h 400"/>
                <a:gd name="T114" fmla="*/ 158 w 412"/>
                <a:gd name="T115" fmla="*/ 170 h 400"/>
                <a:gd name="T116" fmla="*/ 230 w 412"/>
                <a:gd name="T117" fmla="*/ 164 h 400"/>
                <a:gd name="T118" fmla="*/ 254 w 412"/>
                <a:gd name="T119" fmla="*/ 150 h 400"/>
                <a:gd name="T120" fmla="*/ 268 w 412"/>
                <a:gd name="T121" fmla="*/ 176 h 400"/>
                <a:gd name="T122" fmla="*/ 300 w 412"/>
                <a:gd name="T123" fmla="*/ 19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400">
                  <a:moveTo>
                    <a:pt x="356" y="88"/>
                  </a:moveTo>
                  <a:lnTo>
                    <a:pt x="356" y="88"/>
                  </a:lnTo>
                  <a:lnTo>
                    <a:pt x="366" y="90"/>
                  </a:lnTo>
                  <a:lnTo>
                    <a:pt x="376" y="96"/>
                  </a:lnTo>
                  <a:lnTo>
                    <a:pt x="382" y="104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2" y="126"/>
                  </a:lnTo>
                  <a:lnTo>
                    <a:pt x="376" y="136"/>
                  </a:lnTo>
                  <a:lnTo>
                    <a:pt x="366" y="142"/>
                  </a:lnTo>
                  <a:lnTo>
                    <a:pt x="356" y="144"/>
                  </a:lnTo>
                  <a:lnTo>
                    <a:pt x="356" y="144"/>
                  </a:lnTo>
                  <a:lnTo>
                    <a:pt x="344" y="142"/>
                  </a:lnTo>
                  <a:lnTo>
                    <a:pt x="336" y="136"/>
                  </a:lnTo>
                  <a:lnTo>
                    <a:pt x="330" y="12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0" y="104"/>
                  </a:lnTo>
                  <a:lnTo>
                    <a:pt x="336" y="96"/>
                  </a:lnTo>
                  <a:lnTo>
                    <a:pt x="344" y="90"/>
                  </a:lnTo>
                  <a:lnTo>
                    <a:pt x="356" y="88"/>
                  </a:lnTo>
                  <a:lnTo>
                    <a:pt x="356" y="88"/>
                  </a:lnTo>
                  <a:close/>
                  <a:moveTo>
                    <a:pt x="392" y="156"/>
                  </a:moveTo>
                  <a:lnTo>
                    <a:pt x="374" y="156"/>
                  </a:lnTo>
                  <a:lnTo>
                    <a:pt x="356" y="182"/>
                  </a:lnTo>
                  <a:lnTo>
                    <a:pt x="338" y="156"/>
                  </a:lnTo>
                  <a:lnTo>
                    <a:pt x="320" y="156"/>
                  </a:lnTo>
                  <a:lnTo>
                    <a:pt x="320" y="156"/>
                  </a:lnTo>
                  <a:lnTo>
                    <a:pt x="314" y="156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204"/>
                  </a:lnTo>
                  <a:lnTo>
                    <a:pt x="314" y="204"/>
                  </a:lnTo>
                  <a:lnTo>
                    <a:pt x="336" y="224"/>
                  </a:lnTo>
                  <a:lnTo>
                    <a:pt x="354" y="244"/>
                  </a:lnTo>
                  <a:lnTo>
                    <a:pt x="370" y="268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96" y="270"/>
                  </a:lnTo>
                  <a:lnTo>
                    <a:pt x="404" y="246"/>
                  </a:lnTo>
                  <a:lnTo>
                    <a:pt x="410" y="220"/>
                  </a:lnTo>
                  <a:lnTo>
                    <a:pt x="412" y="194"/>
                  </a:lnTo>
                  <a:lnTo>
                    <a:pt x="412" y="194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06" y="162"/>
                  </a:lnTo>
                  <a:lnTo>
                    <a:pt x="402" y="158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92" y="156"/>
                  </a:lnTo>
                  <a:close/>
                  <a:moveTo>
                    <a:pt x="98" y="204"/>
                  </a:moveTo>
                  <a:lnTo>
                    <a:pt x="98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74" y="156"/>
                  </a:lnTo>
                  <a:lnTo>
                    <a:pt x="56" y="182"/>
                  </a:lnTo>
                  <a:lnTo>
                    <a:pt x="38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4" y="156"/>
                  </a:lnTo>
                  <a:lnTo>
                    <a:pt x="10" y="158"/>
                  </a:lnTo>
                  <a:lnTo>
                    <a:pt x="6" y="162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" y="220"/>
                  </a:lnTo>
                  <a:lnTo>
                    <a:pt x="8" y="246"/>
                  </a:lnTo>
                  <a:lnTo>
                    <a:pt x="16" y="270"/>
                  </a:lnTo>
                  <a:lnTo>
                    <a:pt x="26" y="294"/>
                  </a:lnTo>
                  <a:lnTo>
                    <a:pt x="26" y="294"/>
                  </a:lnTo>
                  <a:lnTo>
                    <a:pt x="42" y="268"/>
                  </a:lnTo>
                  <a:lnTo>
                    <a:pt x="58" y="244"/>
                  </a:lnTo>
                  <a:lnTo>
                    <a:pt x="76" y="224"/>
                  </a:lnTo>
                  <a:lnTo>
                    <a:pt x="98" y="204"/>
                  </a:lnTo>
                  <a:lnTo>
                    <a:pt x="98" y="204"/>
                  </a:lnTo>
                  <a:close/>
                  <a:moveTo>
                    <a:pt x="170" y="36"/>
                  </a:moveTo>
                  <a:lnTo>
                    <a:pt x="170" y="36"/>
                  </a:lnTo>
                  <a:lnTo>
                    <a:pt x="170" y="42"/>
                  </a:lnTo>
                  <a:lnTo>
                    <a:pt x="172" y="50"/>
                  </a:lnTo>
                  <a:lnTo>
                    <a:pt x="176" y="56"/>
                  </a:lnTo>
                  <a:lnTo>
                    <a:pt x="180" y="60"/>
                  </a:lnTo>
                  <a:lnTo>
                    <a:pt x="186" y="66"/>
                  </a:lnTo>
                  <a:lnTo>
                    <a:pt x="192" y="68"/>
                  </a:lnTo>
                  <a:lnTo>
                    <a:pt x="198" y="70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14" y="70"/>
                  </a:lnTo>
                  <a:lnTo>
                    <a:pt x="220" y="68"/>
                  </a:lnTo>
                  <a:lnTo>
                    <a:pt x="226" y="66"/>
                  </a:lnTo>
                  <a:lnTo>
                    <a:pt x="232" y="60"/>
                  </a:lnTo>
                  <a:lnTo>
                    <a:pt x="236" y="56"/>
                  </a:lnTo>
                  <a:lnTo>
                    <a:pt x="240" y="50"/>
                  </a:lnTo>
                  <a:lnTo>
                    <a:pt x="242" y="42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42" y="28"/>
                  </a:lnTo>
                  <a:lnTo>
                    <a:pt x="240" y="22"/>
                  </a:lnTo>
                  <a:lnTo>
                    <a:pt x="236" y="16"/>
                  </a:lnTo>
                  <a:lnTo>
                    <a:pt x="232" y="10"/>
                  </a:lnTo>
                  <a:lnTo>
                    <a:pt x="226" y="6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0" y="10"/>
                  </a:lnTo>
                  <a:lnTo>
                    <a:pt x="176" y="16"/>
                  </a:lnTo>
                  <a:lnTo>
                    <a:pt x="172" y="22"/>
                  </a:lnTo>
                  <a:lnTo>
                    <a:pt x="170" y="28"/>
                  </a:lnTo>
                  <a:lnTo>
                    <a:pt x="170" y="36"/>
                  </a:lnTo>
                  <a:lnTo>
                    <a:pt x="170" y="36"/>
                  </a:lnTo>
                  <a:close/>
                  <a:moveTo>
                    <a:pt x="206" y="400"/>
                  </a:moveTo>
                  <a:lnTo>
                    <a:pt x="206" y="400"/>
                  </a:lnTo>
                  <a:lnTo>
                    <a:pt x="230" y="398"/>
                  </a:lnTo>
                  <a:lnTo>
                    <a:pt x="254" y="394"/>
                  </a:lnTo>
                  <a:lnTo>
                    <a:pt x="276" y="388"/>
                  </a:lnTo>
                  <a:lnTo>
                    <a:pt x="296" y="378"/>
                  </a:lnTo>
                  <a:lnTo>
                    <a:pt x="316" y="368"/>
                  </a:lnTo>
                  <a:lnTo>
                    <a:pt x="334" y="354"/>
                  </a:lnTo>
                  <a:lnTo>
                    <a:pt x="352" y="338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52" y="296"/>
                  </a:lnTo>
                  <a:lnTo>
                    <a:pt x="336" y="272"/>
                  </a:lnTo>
                  <a:lnTo>
                    <a:pt x="320" y="250"/>
                  </a:lnTo>
                  <a:lnTo>
                    <a:pt x="300" y="232"/>
                  </a:lnTo>
                  <a:lnTo>
                    <a:pt x="280" y="216"/>
                  </a:lnTo>
                  <a:lnTo>
                    <a:pt x="256" y="204"/>
                  </a:lnTo>
                  <a:lnTo>
                    <a:pt x="244" y="200"/>
                  </a:lnTo>
                  <a:lnTo>
                    <a:pt x="232" y="196"/>
                  </a:lnTo>
                  <a:lnTo>
                    <a:pt x="220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182" y="196"/>
                  </a:lnTo>
                  <a:lnTo>
                    <a:pt x="158" y="202"/>
                  </a:lnTo>
                  <a:lnTo>
                    <a:pt x="158" y="234"/>
                  </a:lnTo>
                  <a:lnTo>
                    <a:pt x="158" y="234"/>
                  </a:lnTo>
                  <a:lnTo>
                    <a:pt x="158" y="240"/>
                  </a:lnTo>
                  <a:lnTo>
                    <a:pt x="156" y="244"/>
                  </a:lnTo>
                  <a:lnTo>
                    <a:pt x="150" y="254"/>
                  </a:lnTo>
                  <a:lnTo>
                    <a:pt x="140" y="262"/>
                  </a:lnTo>
                  <a:lnTo>
                    <a:pt x="134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18" y="262"/>
                  </a:lnTo>
                  <a:lnTo>
                    <a:pt x="110" y="258"/>
                  </a:lnTo>
                  <a:lnTo>
                    <a:pt x="104" y="252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84" y="260"/>
                  </a:lnTo>
                  <a:lnTo>
                    <a:pt x="70" y="280"/>
                  </a:lnTo>
                  <a:lnTo>
                    <a:pt x="58" y="300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60" y="338"/>
                  </a:lnTo>
                  <a:lnTo>
                    <a:pt x="78" y="354"/>
                  </a:lnTo>
                  <a:lnTo>
                    <a:pt x="96" y="368"/>
                  </a:lnTo>
                  <a:lnTo>
                    <a:pt x="116" y="378"/>
                  </a:lnTo>
                  <a:lnTo>
                    <a:pt x="136" y="388"/>
                  </a:lnTo>
                  <a:lnTo>
                    <a:pt x="158" y="394"/>
                  </a:lnTo>
                  <a:lnTo>
                    <a:pt x="182" y="398"/>
                  </a:lnTo>
                  <a:lnTo>
                    <a:pt x="206" y="400"/>
                  </a:lnTo>
                  <a:lnTo>
                    <a:pt x="206" y="400"/>
                  </a:lnTo>
                  <a:close/>
                  <a:moveTo>
                    <a:pt x="28" y="116"/>
                  </a:moveTo>
                  <a:lnTo>
                    <a:pt x="28" y="116"/>
                  </a:lnTo>
                  <a:lnTo>
                    <a:pt x="30" y="126"/>
                  </a:lnTo>
                  <a:lnTo>
                    <a:pt x="36" y="136"/>
                  </a:lnTo>
                  <a:lnTo>
                    <a:pt x="46" y="14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8" y="142"/>
                  </a:lnTo>
                  <a:lnTo>
                    <a:pt x="76" y="136"/>
                  </a:lnTo>
                  <a:lnTo>
                    <a:pt x="82" y="12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2" y="104"/>
                  </a:lnTo>
                  <a:lnTo>
                    <a:pt x="76" y="96"/>
                  </a:lnTo>
                  <a:lnTo>
                    <a:pt x="68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46" y="90"/>
                  </a:lnTo>
                  <a:lnTo>
                    <a:pt x="36" y="96"/>
                  </a:lnTo>
                  <a:lnTo>
                    <a:pt x="30" y="104"/>
                  </a:lnTo>
                  <a:lnTo>
                    <a:pt x="28" y="116"/>
                  </a:lnTo>
                  <a:lnTo>
                    <a:pt x="28" y="116"/>
                  </a:lnTo>
                  <a:close/>
                  <a:moveTo>
                    <a:pt x="300" y="192"/>
                  </a:move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0" y="114"/>
                  </a:lnTo>
                  <a:lnTo>
                    <a:pt x="300" y="108"/>
                  </a:lnTo>
                  <a:lnTo>
                    <a:pt x="298" y="102"/>
                  </a:lnTo>
                  <a:lnTo>
                    <a:pt x="290" y="92"/>
                  </a:lnTo>
                  <a:lnTo>
                    <a:pt x="280" y="84"/>
                  </a:lnTo>
                  <a:lnTo>
                    <a:pt x="274" y="82"/>
                  </a:lnTo>
                  <a:lnTo>
                    <a:pt x="268" y="82"/>
                  </a:lnTo>
                  <a:lnTo>
                    <a:pt x="232" y="82"/>
                  </a:lnTo>
                  <a:lnTo>
                    <a:pt x="206" y="116"/>
                  </a:lnTo>
                  <a:lnTo>
                    <a:pt x="180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2" y="84"/>
                  </a:lnTo>
                  <a:lnTo>
                    <a:pt x="122" y="92"/>
                  </a:lnTo>
                  <a:lnTo>
                    <a:pt x="114" y="102"/>
                  </a:lnTo>
                  <a:lnTo>
                    <a:pt x="112" y="108"/>
                  </a:lnTo>
                  <a:lnTo>
                    <a:pt x="112" y="114"/>
                  </a:lnTo>
                  <a:lnTo>
                    <a:pt x="112" y="116"/>
                  </a:lnTo>
                  <a:lnTo>
                    <a:pt x="112" y="1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4" y="240"/>
                  </a:lnTo>
                  <a:lnTo>
                    <a:pt x="116" y="244"/>
                  </a:lnTo>
                  <a:lnTo>
                    <a:pt x="122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34" y="248"/>
                  </a:lnTo>
                  <a:lnTo>
                    <a:pt x="138" y="244"/>
                  </a:lnTo>
                  <a:lnTo>
                    <a:pt x="142" y="240"/>
                  </a:lnTo>
                  <a:lnTo>
                    <a:pt x="144" y="234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50" y="134"/>
                  </a:lnTo>
                  <a:lnTo>
                    <a:pt x="154" y="140"/>
                  </a:lnTo>
                  <a:lnTo>
                    <a:pt x="158" y="148"/>
                  </a:lnTo>
                  <a:lnTo>
                    <a:pt x="158" y="156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82" y="164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30" y="164"/>
                  </a:lnTo>
                  <a:lnTo>
                    <a:pt x="254" y="170"/>
                  </a:lnTo>
                  <a:lnTo>
                    <a:pt x="254" y="158"/>
                  </a:lnTo>
                  <a:lnTo>
                    <a:pt x="254" y="158"/>
                  </a:lnTo>
                  <a:lnTo>
                    <a:pt x="254" y="150"/>
                  </a:lnTo>
                  <a:lnTo>
                    <a:pt x="258" y="142"/>
                  </a:lnTo>
                  <a:lnTo>
                    <a:pt x="262" y="136"/>
                  </a:lnTo>
                  <a:lnTo>
                    <a:pt x="268" y="132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4" y="184"/>
                  </a:lnTo>
                  <a:lnTo>
                    <a:pt x="300" y="192"/>
                  </a:lnTo>
                  <a:lnTo>
                    <a:pt x="300" y="1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28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 bwMode="auto">
          <a:xfrm>
            <a:off x="2339752" y="2065523"/>
            <a:ext cx="4936549" cy="2075572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ts val="1500"/>
              </a:spcBef>
              <a:spcAft>
                <a:spcPts val="600"/>
              </a:spcAft>
            </a:pP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Il consolidamento dei </a:t>
            </a:r>
            <a:r>
              <a:rPr lang="it-I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CED non è impossibile ma è 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molto</a:t>
            </a:r>
          </a:p>
          <a:p>
            <a:pPr algn="ctr" eaLnBrk="0" fontAlgn="base" hangingPunct="0">
              <a:spcBef>
                <a:spcPts val="1200"/>
              </a:spcBef>
              <a:spcAft>
                <a:spcPts val="1500"/>
              </a:spcAft>
            </a:pP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DIFFICILE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47758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Relocation CED: conclusioni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048867" y="6631407"/>
            <a:ext cx="2840037" cy="179387"/>
          </a:xfrm>
        </p:spPr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5</a:t>
            </a:fld>
            <a:endParaRPr lang="it-IT">
              <a:solidFill>
                <a:srgbClr val="002776"/>
              </a:solidFill>
            </a:endParaRPr>
          </a:p>
        </p:txBody>
      </p:sp>
      <p:pic>
        <p:nvPicPr>
          <p:cNvPr id="1028" name="Picture 4" descr="http://www.lsis.org.uk/sites/www.lsis.org.uk/files/styles/460x/public/Organisational-improvement.jpg?itok=YYzHbcL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912250"/>
            <a:ext cx="3766457" cy="21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cos’è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6</a:t>
            </a:fld>
            <a:endParaRPr lang="it-IT">
              <a:solidFill>
                <a:srgbClr val="002776"/>
              </a:solidFill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4464076" y="3322079"/>
            <a:ext cx="4530265" cy="2771217"/>
            <a:chOff x="4464076" y="3322079"/>
            <a:chExt cx="4530265" cy="2771217"/>
          </a:xfrm>
        </p:grpSpPr>
        <p:sp>
          <p:nvSpPr>
            <p:cNvPr id="39" name="Rettangolo 38"/>
            <p:cNvSpPr/>
            <p:nvPr/>
          </p:nvSpPr>
          <p:spPr bwMode="auto">
            <a:xfrm>
              <a:off x="4618206" y="3322079"/>
              <a:ext cx="4156060" cy="27712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400">
                <a:solidFill>
                  <a:srgbClr val="002776"/>
                </a:solidFill>
                <a:latin typeface="Arial" charset="0"/>
              </a:endParaRPr>
            </a:p>
          </p:txBody>
        </p:sp>
        <p:grpSp>
          <p:nvGrpSpPr>
            <p:cNvPr id="15" name="Gruppo 3"/>
            <p:cNvGrpSpPr/>
            <p:nvPr/>
          </p:nvGrpSpPr>
          <p:grpSpPr>
            <a:xfrm>
              <a:off x="4464076" y="3545295"/>
              <a:ext cx="2375512" cy="2092589"/>
              <a:chOff x="-322427" y="3872662"/>
              <a:chExt cx="3947855" cy="3346888"/>
            </a:xfrm>
          </p:grpSpPr>
          <p:pic>
            <p:nvPicPr>
              <p:cNvPr id="2056" name="Picture 8" descr="http://www.cfcablaggi.it/media/img/big/Cablaggio4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5818" y="3872662"/>
                <a:ext cx="1879610" cy="1502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clipartlord.com/wp-content/uploads/2014/02/desktop-computer13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30" y="4094936"/>
                <a:ext cx="3482798" cy="2244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https://pixabay.com/static/uploads/photo/2012/04/01/12/52/computer-23312_64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568" y="4107632"/>
                <a:ext cx="902860" cy="989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CasellaDiTesto 16"/>
              <p:cNvSpPr txBox="1"/>
              <p:nvPr/>
            </p:nvSpPr>
            <p:spPr>
              <a:xfrm>
                <a:off x="-322427" y="6185808"/>
                <a:ext cx="3763343" cy="103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002776"/>
                    </a:solidFill>
                  </a:rPr>
                  <a:t>Inizi del</a:t>
                </a:r>
              </a:p>
              <a:p>
                <a:pPr algn="ctr"/>
                <a:r>
                  <a:rPr lang="it-IT" dirty="0">
                    <a:solidFill>
                      <a:srgbClr val="002776"/>
                    </a:solidFill>
                  </a:rPr>
                  <a:t>XXI secolo</a:t>
                </a:r>
              </a:p>
            </p:txBody>
          </p:sp>
        </p:grpSp>
        <p:grpSp>
          <p:nvGrpSpPr>
            <p:cNvPr id="16" name="Gruppo 2"/>
            <p:cNvGrpSpPr/>
            <p:nvPr/>
          </p:nvGrpSpPr>
          <p:grpSpPr>
            <a:xfrm>
              <a:off x="7236296" y="4787227"/>
              <a:ext cx="1381198" cy="1162053"/>
              <a:chOff x="5711082" y="4043443"/>
              <a:chExt cx="2466456" cy="2042760"/>
            </a:xfrm>
          </p:grpSpPr>
          <p:pic>
            <p:nvPicPr>
              <p:cNvPr id="2060" name="Picture 12" descr="http://pleshka.neocities.org/cloud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1082" y="4043443"/>
                <a:ext cx="2466456" cy="1601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Risultati immagini per PC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9970" y="4941168"/>
                <a:ext cx="1528680" cy="1145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CasellaDiTesto 19"/>
            <p:cNvSpPr txBox="1"/>
            <p:nvPr/>
          </p:nvSpPr>
          <p:spPr>
            <a:xfrm>
              <a:off x="6779128" y="4273234"/>
              <a:ext cx="2215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2776"/>
                  </a:solidFill>
                </a:rPr>
                <a:t>Oggi</a:t>
              </a: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 rot="690752">
              <a:off x="6516699" y="4457162"/>
              <a:ext cx="765175" cy="681037"/>
            </a:xfrm>
            <a:custGeom>
              <a:avLst/>
              <a:gdLst>
                <a:gd name="T0" fmla="*/ 2147483647 w 599"/>
                <a:gd name="T1" fmla="*/ 2147483647 h 522"/>
                <a:gd name="T2" fmla="*/ 2147483647 w 599"/>
                <a:gd name="T3" fmla="*/ 2147483647 h 522"/>
                <a:gd name="T4" fmla="*/ 2147483647 w 599"/>
                <a:gd name="T5" fmla="*/ 2147483647 h 522"/>
                <a:gd name="T6" fmla="*/ 2147483647 w 599"/>
                <a:gd name="T7" fmla="*/ 2147483647 h 522"/>
                <a:gd name="T8" fmla="*/ 2147483647 w 599"/>
                <a:gd name="T9" fmla="*/ 2147483647 h 522"/>
                <a:gd name="T10" fmla="*/ 0 w 599"/>
                <a:gd name="T11" fmla="*/ 2147483647 h 522"/>
                <a:gd name="T12" fmla="*/ 2147483647 w 599"/>
                <a:gd name="T13" fmla="*/ 2147483647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9"/>
                <a:gd name="T22" fmla="*/ 0 h 522"/>
                <a:gd name="T23" fmla="*/ 599 w 599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9" h="522">
                  <a:moveTo>
                    <a:pt x="443" y="458"/>
                  </a:moveTo>
                  <a:cubicBezTo>
                    <a:pt x="443" y="490"/>
                    <a:pt x="443" y="522"/>
                    <a:pt x="443" y="522"/>
                  </a:cubicBezTo>
                  <a:cubicBezTo>
                    <a:pt x="443" y="522"/>
                    <a:pt x="521" y="463"/>
                    <a:pt x="599" y="404"/>
                  </a:cubicBezTo>
                  <a:cubicBezTo>
                    <a:pt x="599" y="404"/>
                    <a:pt x="521" y="333"/>
                    <a:pt x="444" y="263"/>
                  </a:cubicBezTo>
                  <a:cubicBezTo>
                    <a:pt x="444" y="263"/>
                    <a:pt x="443" y="296"/>
                    <a:pt x="443" y="330"/>
                  </a:cubicBezTo>
                  <a:cubicBezTo>
                    <a:pt x="282" y="390"/>
                    <a:pt x="340" y="0"/>
                    <a:pt x="0" y="110"/>
                  </a:cubicBezTo>
                  <a:cubicBezTo>
                    <a:pt x="327" y="99"/>
                    <a:pt x="111" y="450"/>
                    <a:pt x="443" y="458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67320" y="855821"/>
            <a:ext cx="7497431" cy="752529"/>
            <a:chOff x="367320" y="855821"/>
            <a:chExt cx="7497431" cy="752529"/>
          </a:xfrm>
        </p:grpSpPr>
        <p:sp>
          <p:nvSpPr>
            <p:cNvPr id="29" name="Rectangle 39"/>
            <p:cNvSpPr/>
            <p:nvPr/>
          </p:nvSpPr>
          <p:spPr bwMode="ltGray">
            <a:xfrm>
              <a:off x="727359" y="855821"/>
              <a:ext cx="7137392" cy="715141"/>
            </a:xfrm>
            <a:prstGeom prst="rect">
              <a:avLst/>
            </a:prstGeom>
            <a:solidFill>
              <a:srgbClr val="FF99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FFFFFF"/>
                </a:solidFill>
              </a:endParaRPr>
            </a:p>
          </p:txBody>
        </p:sp>
        <p:sp>
          <p:nvSpPr>
            <p:cNvPr id="30" name="Oval 41"/>
            <p:cNvSpPr/>
            <p:nvPr/>
          </p:nvSpPr>
          <p:spPr bwMode="ltGray">
            <a:xfrm>
              <a:off x="367320" y="860762"/>
              <a:ext cx="747588" cy="7475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FFFFFF"/>
                </a:solidFill>
              </a:endParaRPr>
            </a:p>
          </p:txBody>
        </p:sp>
        <p:sp>
          <p:nvSpPr>
            <p:cNvPr id="33" name="TextBox 63"/>
            <p:cNvSpPr txBox="1"/>
            <p:nvPr/>
          </p:nvSpPr>
          <p:spPr>
            <a:xfrm>
              <a:off x="1283884" y="982897"/>
              <a:ext cx="6580867" cy="6220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it-IT" sz="1500" dirty="0">
                  <a:solidFill>
                    <a:srgbClr val="FFFFFF"/>
                  </a:solidFill>
                </a:rPr>
                <a:t>Il </a:t>
              </a:r>
              <a:r>
                <a:rPr lang="it-IT" sz="1500" i="1" dirty="0" err="1">
                  <a:solidFill>
                    <a:srgbClr val="FFFFFF"/>
                  </a:solidFill>
                </a:rPr>
                <a:t>cloud</a:t>
              </a:r>
              <a:r>
                <a:rPr lang="it-IT" sz="1500" dirty="0">
                  <a:solidFill>
                    <a:srgbClr val="FFFFFF"/>
                  </a:solidFill>
                </a:rPr>
                <a:t>  </a:t>
              </a:r>
              <a:r>
                <a:rPr lang="it-IT" sz="1500" b="1" dirty="0">
                  <a:solidFill>
                    <a:srgbClr val="FFFFFF"/>
                  </a:solidFill>
                </a:rPr>
                <a:t>NON È</a:t>
              </a:r>
              <a:r>
                <a:rPr lang="it-IT" sz="1500" dirty="0">
                  <a:solidFill>
                    <a:srgbClr val="FFFFFF"/>
                  </a:solidFill>
                </a:rPr>
                <a:t> semplicemente sinonimo di Internet e </a:t>
              </a:r>
              <a:r>
                <a:rPr lang="it-IT" sz="1500" b="1" dirty="0">
                  <a:solidFill>
                    <a:srgbClr val="FFFFFF"/>
                  </a:solidFill>
                </a:rPr>
                <a:t>NON È</a:t>
              </a:r>
              <a:r>
                <a:rPr lang="it-IT" sz="1500" dirty="0">
                  <a:solidFill>
                    <a:srgbClr val="FFFFFF"/>
                  </a:solidFill>
                </a:rPr>
                <a:t> una tecnologia che serve solamente a salvare dati e informazioni su un server remoto</a:t>
              </a:r>
            </a:p>
          </p:txBody>
        </p:sp>
        <p:sp>
          <p:nvSpPr>
            <p:cNvPr id="41" name="Freeform 5014"/>
            <p:cNvSpPr>
              <a:spLocks noEditPoints="1"/>
            </p:cNvSpPr>
            <p:nvPr/>
          </p:nvSpPr>
          <p:spPr bwMode="auto">
            <a:xfrm>
              <a:off x="517634" y="1029671"/>
              <a:ext cx="433640" cy="334866"/>
            </a:xfrm>
            <a:custGeom>
              <a:avLst/>
              <a:gdLst>
                <a:gd name="T0" fmla="*/ 360 w 360"/>
                <a:gd name="T1" fmla="*/ 256 h 278"/>
                <a:gd name="T2" fmla="*/ 360 w 360"/>
                <a:gd name="T3" fmla="*/ 252 h 278"/>
                <a:gd name="T4" fmla="*/ 358 w 360"/>
                <a:gd name="T5" fmla="*/ 252 h 278"/>
                <a:gd name="T6" fmla="*/ 318 w 360"/>
                <a:gd name="T7" fmla="*/ 200 h 278"/>
                <a:gd name="T8" fmla="*/ 314 w 360"/>
                <a:gd name="T9" fmla="*/ 198 h 278"/>
                <a:gd name="T10" fmla="*/ 50 w 360"/>
                <a:gd name="T11" fmla="*/ 196 h 278"/>
                <a:gd name="T12" fmla="*/ 46 w 360"/>
                <a:gd name="T13" fmla="*/ 198 h 278"/>
                <a:gd name="T14" fmla="*/ 2 w 360"/>
                <a:gd name="T15" fmla="*/ 250 h 278"/>
                <a:gd name="T16" fmla="*/ 2 w 360"/>
                <a:gd name="T17" fmla="*/ 252 h 278"/>
                <a:gd name="T18" fmla="*/ 0 w 360"/>
                <a:gd name="T19" fmla="*/ 252 h 278"/>
                <a:gd name="T20" fmla="*/ 0 w 360"/>
                <a:gd name="T21" fmla="*/ 256 h 278"/>
                <a:gd name="T22" fmla="*/ 0 w 360"/>
                <a:gd name="T23" fmla="*/ 256 h 278"/>
                <a:gd name="T24" fmla="*/ 0 w 360"/>
                <a:gd name="T25" fmla="*/ 268 h 278"/>
                <a:gd name="T26" fmla="*/ 4 w 360"/>
                <a:gd name="T27" fmla="*/ 276 h 278"/>
                <a:gd name="T28" fmla="*/ 10 w 360"/>
                <a:gd name="T29" fmla="*/ 278 h 278"/>
                <a:gd name="T30" fmla="*/ 350 w 360"/>
                <a:gd name="T31" fmla="*/ 278 h 278"/>
                <a:gd name="T32" fmla="*/ 356 w 360"/>
                <a:gd name="T33" fmla="*/ 276 h 278"/>
                <a:gd name="T34" fmla="*/ 360 w 360"/>
                <a:gd name="T35" fmla="*/ 268 h 278"/>
                <a:gd name="T36" fmla="*/ 360 w 360"/>
                <a:gd name="T37" fmla="*/ 256 h 278"/>
                <a:gd name="T38" fmla="*/ 360 w 360"/>
                <a:gd name="T39" fmla="*/ 256 h 278"/>
                <a:gd name="T40" fmla="*/ 146 w 360"/>
                <a:gd name="T41" fmla="*/ 234 h 278"/>
                <a:gd name="T42" fmla="*/ 226 w 360"/>
                <a:gd name="T43" fmla="*/ 254 h 278"/>
                <a:gd name="T44" fmla="*/ 338 w 360"/>
                <a:gd name="T45" fmla="*/ 268 h 278"/>
                <a:gd name="T46" fmla="*/ 334 w 360"/>
                <a:gd name="T47" fmla="*/ 270 h 278"/>
                <a:gd name="T48" fmla="*/ 332 w 360"/>
                <a:gd name="T49" fmla="*/ 270 h 278"/>
                <a:gd name="T50" fmla="*/ 326 w 360"/>
                <a:gd name="T51" fmla="*/ 268 h 278"/>
                <a:gd name="T52" fmla="*/ 324 w 360"/>
                <a:gd name="T53" fmla="*/ 262 h 278"/>
                <a:gd name="T54" fmla="*/ 326 w 360"/>
                <a:gd name="T55" fmla="*/ 256 h 278"/>
                <a:gd name="T56" fmla="*/ 328 w 360"/>
                <a:gd name="T57" fmla="*/ 256 h 278"/>
                <a:gd name="T58" fmla="*/ 334 w 360"/>
                <a:gd name="T59" fmla="*/ 256 h 278"/>
                <a:gd name="T60" fmla="*/ 338 w 360"/>
                <a:gd name="T61" fmla="*/ 256 h 278"/>
                <a:gd name="T62" fmla="*/ 340 w 360"/>
                <a:gd name="T63" fmla="*/ 262 h 278"/>
                <a:gd name="T64" fmla="*/ 340 w 360"/>
                <a:gd name="T65" fmla="*/ 266 h 278"/>
                <a:gd name="T66" fmla="*/ 338 w 360"/>
                <a:gd name="T67" fmla="*/ 268 h 278"/>
                <a:gd name="T68" fmla="*/ 306 w 360"/>
                <a:gd name="T69" fmla="*/ 184 h 278"/>
                <a:gd name="T70" fmla="*/ 310 w 360"/>
                <a:gd name="T71" fmla="*/ 184 h 278"/>
                <a:gd name="T72" fmla="*/ 318 w 360"/>
                <a:gd name="T73" fmla="*/ 178 h 278"/>
                <a:gd name="T74" fmla="*/ 318 w 360"/>
                <a:gd name="T75" fmla="*/ 12 h 278"/>
                <a:gd name="T76" fmla="*/ 318 w 360"/>
                <a:gd name="T77" fmla="*/ 6 h 278"/>
                <a:gd name="T78" fmla="*/ 310 w 360"/>
                <a:gd name="T79" fmla="*/ 0 h 278"/>
                <a:gd name="T80" fmla="*/ 54 w 360"/>
                <a:gd name="T81" fmla="*/ 0 h 278"/>
                <a:gd name="T82" fmla="*/ 50 w 360"/>
                <a:gd name="T83" fmla="*/ 0 h 278"/>
                <a:gd name="T84" fmla="*/ 42 w 360"/>
                <a:gd name="T85" fmla="*/ 6 h 278"/>
                <a:gd name="T86" fmla="*/ 42 w 360"/>
                <a:gd name="T87" fmla="*/ 172 h 278"/>
                <a:gd name="T88" fmla="*/ 42 w 360"/>
                <a:gd name="T89" fmla="*/ 178 h 278"/>
                <a:gd name="T90" fmla="*/ 50 w 360"/>
                <a:gd name="T91" fmla="*/ 184 h 278"/>
                <a:gd name="T92" fmla="*/ 54 w 360"/>
                <a:gd name="T93" fmla="*/ 184 h 278"/>
                <a:gd name="T94" fmla="*/ 294 w 360"/>
                <a:gd name="T95" fmla="*/ 24 h 278"/>
                <a:gd name="T96" fmla="*/ 66 w 360"/>
                <a:gd name="T97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78">
                  <a:moveTo>
                    <a:pt x="360" y="256"/>
                  </a:moveTo>
                  <a:lnTo>
                    <a:pt x="360" y="256"/>
                  </a:lnTo>
                  <a:lnTo>
                    <a:pt x="360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8" y="250"/>
                  </a:lnTo>
                  <a:lnTo>
                    <a:pt x="318" y="200"/>
                  </a:lnTo>
                  <a:lnTo>
                    <a:pt x="318" y="200"/>
                  </a:lnTo>
                  <a:lnTo>
                    <a:pt x="314" y="198"/>
                  </a:lnTo>
                  <a:lnTo>
                    <a:pt x="31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6" y="198"/>
                  </a:lnTo>
                  <a:lnTo>
                    <a:pt x="42" y="20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4" y="276"/>
                  </a:lnTo>
                  <a:lnTo>
                    <a:pt x="6" y="278"/>
                  </a:lnTo>
                  <a:lnTo>
                    <a:pt x="10" y="278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4" y="278"/>
                  </a:lnTo>
                  <a:lnTo>
                    <a:pt x="356" y="276"/>
                  </a:lnTo>
                  <a:lnTo>
                    <a:pt x="360" y="272"/>
                  </a:lnTo>
                  <a:lnTo>
                    <a:pt x="360" y="268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close/>
                  <a:moveTo>
                    <a:pt x="134" y="254"/>
                  </a:moveTo>
                  <a:lnTo>
                    <a:pt x="146" y="234"/>
                  </a:lnTo>
                  <a:lnTo>
                    <a:pt x="214" y="234"/>
                  </a:lnTo>
                  <a:lnTo>
                    <a:pt x="226" y="254"/>
                  </a:lnTo>
                  <a:lnTo>
                    <a:pt x="134" y="254"/>
                  </a:lnTo>
                  <a:close/>
                  <a:moveTo>
                    <a:pt x="338" y="268"/>
                  </a:moveTo>
                  <a:lnTo>
                    <a:pt x="338" y="268"/>
                  </a:lnTo>
                  <a:lnTo>
                    <a:pt x="334" y="270"/>
                  </a:lnTo>
                  <a:lnTo>
                    <a:pt x="332" y="270"/>
                  </a:lnTo>
                  <a:lnTo>
                    <a:pt x="332" y="270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4" y="260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8" y="256"/>
                  </a:lnTo>
                  <a:lnTo>
                    <a:pt x="332" y="254"/>
                  </a:lnTo>
                  <a:lnTo>
                    <a:pt x="334" y="256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40" y="260"/>
                  </a:lnTo>
                  <a:lnTo>
                    <a:pt x="340" y="262"/>
                  </a:lnTo>
                  <a:lnTo>
                    <a:pt x="340" y="262"/>
                  </a:lnTo>
                  <a:lnTo>
                    <a:pt x="340" y="266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54" y="184"/>
                  </a:moveTo>
                  <a:lnTo>
                    <a:pt x="306" y="184"/>
                  </a:lnTo>
                  <a:lnTo>
                    <a:pt x="306" y="184"/>
                  </a:lnTo>
                  <a:lnTo>
                    <a:pt x="310" y="184"/>
                  </a:lnTo>
                  <a:lnTo>
                    <a:pt x="314" y="182"/>
                  </a:lnTo>
                  <a:lnTo>
                    <a:pt x="318" y="178"/>
                  </a:lnTo>
                  <a:lnTo>
                    <a:pt x="318" y="172"/>
                  </a:lnTo>
                  <a:lnTo>
                    <a:pt x="318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4" y="2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42" y="178"/>
                  </a:lnTo>
                  <a:lnTo>
                    <a:pt x="46" y="182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4" y="184"/>
                  </a:lnTo>
                  <a:close/>
                  <a:moveTo>
                    <a:pt x="66" y="24"/>
                  </a:moveTo>
                  <a:lnTo>
                    <a:pt x="294" y="24"/>
                  </a:lnTo>
                  <a:lnTo>
                    <a:pt x="294" y="160"/>
                  </a:lnTo>
                  <a:lnTo>
                    <a:pt x="66" y="16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2776"/>
                </a:solidFill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619672" y="1796865"/>
            <a:ext cx="7154594" cy="1272095"/>
            <a:chOff x="1619672" y="1796865"/>
            <a:chExt cx="7154594" cy="1272095"/>
          </a:xfrm>
        </p:grpSpPr>
        <p:sp>
          <p:nvSpPr>
            <p:cNvPr id="34" name="Rectangle 39"/>
            <p:cNvSpPr/>
            <p:nvPr/>
          </p:nvSpPr>
          <p:spPr bwMode="ltGray">
            <a:xfrm>
              <a:off x="1619672" y="1796865"/>
              <a:ext cx="6784618" cy="1272095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FFFFFF"/>
                </a:solidFill>
              </a:endParaRPr>
            </a:p>
          </p:txBody>
        </p:sp>
        <p:sp>
          <p:nvSpPr>
            <p:cNvPr id="35" name="Oval 41"/>
            <p:cNvSpPr/>
            <p:nvPr/>
          </p:nvSpPr>
          <p:spPr bwMode="ltGray">
            <a:xfrm>
              <a:off x="8026678" y="2057390"/>
              <a:ext cx="747588" cy="7475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FFFFFF"/>
                </a:solidFill>
              </a:endParaRPr>
            </a:p>
          </p:txBody>
        </p:sp>
        <p:sp>
          <p:nvSpPr>
            <p:cNvPr id="36" name="TextBox 63"/>
            <p:cNvSpPr txBox="1"/>
            <p:nvPr/>
          </p:nvSpPr>
          <p:spPr>
            <a:xfrm>
              <a:off x="1779074" y="1966911"/>
              <a:ext cx="6105294" cy="10185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it-IT" sz="1400" dirty="0">
                  <a:solidFill>
                    <a:srgbClr val="FFFFFF"/>
                  </a:solidFill>
                </a:rPr>
                <a:t>IL </a:t>
              </a:r>
              <a:r>
                <a:rPr lang="it-IT" sz="1400" i="1" dirty="0">
                  <a:solidFill>
                    <a:srgbClr val="FFFFFF"/>
                  </a:solidFill>
                </a:rPr>
                <a:t>CLOUD</a:t>
              </a:r>
              <a:r>
                <a:rPr lang="it-IT" sz="1400" dirty="0">
                  <a:solidFill>
                    <a:srgbClr val="FFFFFF"/>
                  </a:solidFill>
                </a:rPr>
                <a:t>  </a:t>
              </a:r>
              <a:r>
                <a:rPr lang="it-IT" sz="1400" b="1" dirty="0">
                  <a:solidFill>
                    <a:srgbClr val="FFFFFF"/>
                  </a:solidFill>
                </a:rPr>
                <a:t>È</a:t>
              </a:r>
              <a:r>
                <a:rPr lang="it-IT" sz="1400" dirty="0">
                  <a:solidFill>
                    <a:srgbClr val="FFFFFF"/>
                  </a:solidFill>
                </a:rPr>
                <a:t>, INVECE, L’OFFERTA/FRUIZIONE DI APPLICAZIONI E SERVIZI TRAMITE INTERNET, IN MODALITA’ SCALABILE E </a:t>
              </a:r>
              <a:r>
                <a:rPr lang="it-IT" sz="1400" i="1" dirty="0">
                  <a:solidFill>
                    <a:srgbClr val="FFFFFF"/>
                  </a:solidFill>
                </a:rPr>
                <a:t>PAY-PER-USE</a:t>
              </a:r>
            </a:p>
            <a:p>
              <a:pPr algn="ctr">
                <a:spcAft>
                  <a:spcPts val="900"/>
                </a:spcAft>
              </a:pPr>
              <a:r>
                <a:rPr lang="it-IT" sz="1400" dirty="0">
                  <a:solidFill>
                    <a:srgbClr val="FFFFFF"/>
                  </a:solidFill>
                </a:rPr>
                <a:t>In pratica è una “nuvola” di dati e servizi sempre accessibile, tramite connessione, da qualsiasi dispositivo ed in qualsiasi luogo</a:t>
              </a:r>
            </a:p>
            <a:p>
              <a:pPr>
                <a:spcAft>
                  <a:spcPts val="900"/>
                </a:spcAft>
              </a:pPr>
              <a:r>
                <a:rPr lang="it-IT" sz="1400" dirty="0">
                  <a:solidFill>
                    <a:srgbClr val="FFFFFF"/>
                  </a:solidFill>
                </a:rPr>
                <a:t>.</a:t>
              </a:r>
            </a:p>
          </p:txBody>
        </p:sp>
        <p:grpSp>
          <p:nvGrpSpPr>
            <p:cNvPr id="19" name="Group 829"/>
            <p:cNvGrpSpPr/>
            <p:nvPr/>
          </p:nvGrpSpPr>
          <p:grpSpPr>
            <a:xfrm>
              <a:off x="8126196" y="2300922"/>
              <a:ext cx="514122" cy="257061"/>
              <a:chOff x="2857125" y="302924"/>
              <a:chExt cx="1008152" cy="504077"/>
            </a:xfrm>
          </p:grpSpPr>
          <p:sp>
            <p:nvSpPr>
              <p:cNvPr id="50" name="Freeform 58"/>
              <p:cNvSpPr>
                <a:spLocks/>
              </p:cNvSpPr>
              <p:nvPr/>
            </p:nvSpPr>
            <p:spPr bwMode="auto">
              <a:xfrm>
                <a:off x="2857125" y="302924"/>
                <a:ext cx="373016" cy="322609"/>
              </a:xfrm>
              <a:custGeom>
                <a:avLst/>
                <a:gdLst>
                  <a:gd name="T0" fmla="*/ 126 w 148"/>
                  <a:gd name="T1" fmla="*/ 78 h 128"/>
                  <a:gd name="T2" fmla="*/ 126 w 148"/>
                  <a:gd name="T3" fmla="*/ 78 h 128"/>
                  <a:gd name="T4" fmla="*/ 130 w 148"/>
                  <a:gd name="T5" fmla="*/ 64 h 128"/>
                  <a:gd name="T6" fmla="*/ 134 w 148"/>
                  <a:gd name="T7" fmla="*/ 52 h 128"/>
                  <a:gd name="T8" fmla="*/ 140 w 148"/>
                  <a:gd name="T9" fmla="*/ 40 h 128"/>
                  <a:gd name="T10" fmla="*/ 148 w 148"/>
                  <a:gd name="T11" fmla="*/ 30 h 128"/>
                  <a:gd name="T12" fmla="*/ 148 w 148"/>
                  <a:gd name="T13" fmla="*/ 30 h 128"/>
                  <a:gd name="T14" fmla="*/ 138 w 148"/>
                  <a:gd name="T15" fmla="*/ 18 h 128"/>
                  <a:gd name="T16" fmla="*/ 126 w 148"/>
                  <a:gd name="T17" fmla="*/ 8 h 128"/>
                  <a:gd name="T18" fmla="*/ 112 w 148"/>
                  <a:gd name="T19" fmla="*/ 2 h 128"/>
                  <a:gd name="T20" fmla="*/ 96 w 148"/>
                  <a:gd name="T21" fmla="*/ 0 h 128"/>
                  <a:gd name="T22" fmla="*/ 96 w 148"/>
                  <a:gd name="T23" fmla="*/ 0 h 128"/>
                  <a:gd name="T24" fmla="*/ 86 w 148"/>
                  <a:gd name="T25" fmla="*/ 2 h 128"/>
                  <a:gd name="T26" fmla="*/ 76 w 148"/>
                  <a:gd name="T27" fmla="*/ 4 h 128"/>
                  <a:gd name="T28" fmla="*/ 66 w 148"/>
                  <a:gd name="T29" fmla="*/ 8 h 128"/>
                  <a:gd name="T30" fmla="*/ 58 w 148"/>
                  <a:gd name="T31" fmla="*/ 14 h 128"/>
                  <a:gd name="T32" fmla="*/ 50 w 148"/>
                  <a:gd name="T33" fmla="*/ 20 h 128"/>
                  <a:gd name="T34" fmla="*/ 44 w 148"/>
                  <a:gd name="T35" fmla="*/ 28 h 128"/>
                  <a:gd name="T36" fmla="*/ 40 w 148"/>
                  <a:gd name="T37" fmla="*/ 36 h 128"/>
                  <a:gd name="T38" fmla="*/ 36 w 148"/>
                  <a:gd name="T39" fmla="*/ 46 h 128"/>
                  <a:gd name="T40" fmla="*/ 36 w 148"/>
                  <a:gd name="T41" fmla="*/ 46 h 128"/>
                  <a:gd name="T42" fmla="*/ 28 w 148"/>
                  <a:gd name="T43" fmla="*/ 48 h 128"/>
                  <a:gd name="T44" fmla="*/ 22 w 148"/>
                  <a:gd name="T45" fmla="*/ 50 h 128"/>
                  <a:gd name="T46" fmla="*/ 16 w 148"/>
                  <a:gd name="T47" fmla="*/ 54 h 128"/>
                  <a:gd name="T48" fmla="*/ 10 w 148"/>
                  <a:gd name="T49" fmla="*/ 58 h 128"/>
                  <a:gd name="T50" fmla="*/ 6 w 148"/>
                  <a:gd name="T51" fmla="*/ 64 h 128"/>
                  <a:gd name="T52" fmla="*/ 4 w 148"/>
                  <a:gd name="T53" fmla="*/ 72 h 128"/>
                  <a:gd name="T54" fmla="*/ 2 w 148"/>
                  <a:gd name="T55" fmla="*/ 78 h 128"/>
                  <a:gd name="T56" fmla="*/ 0 w 148"/>
                  <a:gd name="T57" fmla="*/ 86 h 128"/>
                  <a:gd name="T58" fmla="*/ 0 w 148"/>
                  <a:gd name="T59" fmla="*/ 86 h 128"/>
                  <a:gd name="T60" fmla="*/ 2 w 148"/>
                  <a:gd name="T61" fmla="*/ 94 h 128"/>
                  <a:gd name="T62" fmla="*/ 4 w 148"/>
                  <a:gd name="T63" fmla="*/ 102 h 128"/>
                  <a:gd name="T64" fmla="*/ 8 w 148"/>
                  <a:gd name="T65" fmla="*/ 110 h 128"/>
                  <a:gd name="T66" fmla="*/ 12 w 148"/>
                  <a:gd name="T67" fmla="*/ 116 h 128"/>
                  <a:gd name="T68" fmla="*/ 18 w 148"/>
                  <a:gd name="T69" fmla="*/ 120 h 128"/>
                  <a:gd name="T70" fmla="*/ 24 w 148"/>
                  <a:gd name="T71" fmla="*/ 124 h 128"/>
                  <a:gd name="T72" fmla="*/ 32 w 148"/>
                  <a:gd name="T73" fmla="*/ 126 h 128"/>
                  <a:gd name="T74" fmla="*/ 40 w 148"/>
                  <a:gd name="T75" fmla="*/ 128 h 128"/>
                  <a:gd name="T76" fmla="*/ 66 w 148"/>
                  <a:gd name="T77" fmla="*/ 128 h 128"/>
                  <a:gd name="T78" fmla="*/ 66 w 148"/>
                  <a:gd name="T79" fmla="*/ 128 h 128"/>
                  <a:gd name="T80" fmla="*/ 70 w 148"/>
                  <a:gd name="T81" fmla="*/ 118 h 128"/>
                  <a:gd name="T82" fmla="*/ 74 w 148"/>
                  <a:gd name="T83" fmla="*/ 108 h 128"/>
                  <a:gd name="T84" fmla="*/ 80 w 148"/>
                  <a:gd name="T85" fmla="*/ 100 h 128"/>
                  <a:gd name="T86" fmla="*/ 88 w 148"/>
                  <a:gd name="T87" fmla="*/ 94 h 128"/>
                  <a:gd name="T88" fmla="*/ 96 w 148"/>
                  <a:gd name="T89" fmla="*/ 88 h 128"/>
                  <a:gd name="T90" fmla="*/ 106 w 148"/>
                  <a:gd name="T91" fmla="*/ 82 h 128"/>
                  <a:gd name="T92" fmla="*/ 116 w 148"/>
                  <a:gd name="T93" fmla="*/ 80 h 128"/>
                  <a:gd name="T94" fmla="*/ 126 w 148"/>
                  <a:gd name="T95" fmla="*/ 78 h 128"/>
                  <a:gd name="T96" fmla="*/ 126 w 148"/>
                  <a:gd name="T97" fmla="*/ 7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128">
                    <a:moveTo>
                      <a:pt x="126" y="78"/>
                    </a:moveTo>
                    <a:lnTo>
                      <a:pt x="126" y="78"/>
                    </a:lnTo>
                    <a:lnTo>
                      <a:pt x="130" y="64"/>
                    </a:lnTo>
                    <a:lnTo>
                      <a:pt x="134" y="52"/>
                    </a:lnTo>
                    <a:lnTo>
                      <a:pt x="140" y="40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38" y="18"/>
                    </a:lnTo>
                    <a:lnTo>
                      <a:pt x="126" y="8"/>
                    </a:lnTo>
                    <a:lnTo>
                      <a:pt x="112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76" y="4"/>
                    </a:lnTo>
                    <a:lnTo>
                      <a:pt x="66" y="8"/>
                    </a:lnTo>
                    <a:lnTo>
                      <a:pt x="58" y="14"/>
                    </a:lnTo>
                    <a:lnTo>
                      <a:pt x="50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28" y="48"/>
                    </a:lnTo>
                    <a:lnTo>
                      <a:pt x="22" y="50"/>
                    </a:lnTo>
                    <a:lnTo>
                      <a:pt x="16" y="54"/>
                    </a:lnTo>
                    <a:lnTo>
                      <a:pt x="10" y="58"/>
                    </a:lnTo>
                    <a:lnTo>
                      <a:pt x="6" y="64"/>
                    </a:lnTo>
                    <a:lnTo>
                      <a:pt x="4" y="72"/>
                    </a:lnTo>
                    <a:lnTo>
                      <a:pt x="2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4" y="102"/>
                    </a:lnTo>
                    <a:lnTo>
                      <a:pt x="8" y="110"/>
                    </a:lnTo>
                    <a:lnTo>
                      <a:pt x="12" y="116"/>
                    </a:lnTo>
                    <a:lnTo>
                      <a:pt x="18" y="120"/>
                    </a:lnTo>
                    <a:lnTo>
                      <a:pt x="24" y="124"/>
                    </a:lnTo>
                    <a:lnTo>
                      <a:pt x="32" y="126"/>
                    </a:lnTo>
                    <a:lnTo>
                      <a:pt x="40" y="128"/>
                    </a:lnTo>
                    <a:lnTo>
                      <a:pt x="66" y="128"/>
                    </a:lnTo>
                    <a:lnTo>
                      <a:pt x="66" y="128"/>
                    </a:lnTo>
                    <a:lnTo>
                      <a:pt x="70" y="118"/>
                    </a:lnTo>
                    <a:lnTo>
                      <a:pt x="74" y="108"/>
                    </a:lnTo>
                    <a:lnTo>
                      <a:pt x="80" y="100"/>
                    </a:lnTo>
                    <a:lnTo>
                      <a:pt x="88" y="94"/>
                    </a:lnTo>
                    <a:lnTo>
                      <a:pt x="96" y="88"/>
                    </a:lnTo>
                    <a:lnTo>
                      <a:pt x="106" y="82"/>
                    </a:lnTo>
                    <a:lnTo>
                      <a:pt x="116" y="80"/>
                    </a:lnTo>
                    <a:lnTo>
                      <a:pt x="126" y="78"/>
                    </a:lnTo>
                    <a:lnTo>
                      <a:pt x="126" y="7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2776"/>
                  </a:solidFill>
                </a:endParaRPr>
              </a:p>
            </p:txBody>
          </p:sp>
          <p:sp>
            <p:nvSpPr>
              <p:cNvPr id="51" name="Freeform 59"/>
              <p:cNvSpPr>
                <a:spLocks/>
              </p:cNvSpPr>
              <p:nvPr/>
            </p:nvSpPr>
            <p:spPr bwMode="auto">
              <a:xfrm>
                <a:off x="3053715" y="302924"/>
                <a:ext cx="811562" cy="504077"/>
              </a:xfrm>
              <a:custGeom>
                <a:avLst/>
                <a:gdLst>
                  <a:gd name="T0" fmla="*/ 262 w 322"/>
                  <a:gd name="T1" fmla="*/ 70 h 200"/>
                  <a:gd name="T2" fmla="*/ 262 w 322"/>
                  <a:gd name="T3" fmla="*/ 70 h 200"/>
                  <a:gd name="T4" fmla="*/ 256 w 322"/>
                  <a:gd name="T5" fmla="*/ 56 h 200"/>
                  <a:gd name="T6" fmla="*/ 248 w 322"/>
                  <a:gd name="T7" fmla="*/ 42 h 200"/>
                  <a:gd name="T8" fmla="*/ 238 w 322"/>
                  <a:gd name="T9" fmla="*/ 30 h 200"/>
                  <a:gd name="T10" fmla="*/ 226 w 322"/>
                  <a:gd name="T11" fmla="*/ 20 h 200"/>
                  <a:gd name="T12" fmla="*/ 212 w 322"/>
                  <a:gd name="T13" fmla="*/ 12 h 200"/>
                  <a:gd name="T14" fmla="*/ 198 w 322"/>
                  <a:gd name="T15" fmla="*/ 6 h 200"/>
                  <a:gd name="T16" fmla="*/ 182 w 322"/>
                  <a:gd name="T17" fmla="*/ 2 h 200"/>
                  <a:gd name="T18" fmla="*/ 164 w 322"/>
                  <a:gd name="T19" fmla="*/ 0 h 200"/>
                  <a:gd name="T20" fmla="*/ 164 w 322"/>
                  <a:gd name="T21" fmla="*/ 0 h 200"/>
                  <a:gd name="T22" fmla="*/ 144 w 322"/>
                  <a:gd name="T23" fmla="*/ 2 h 200"/>
                  <a:gd name="T24" fmla="*/ 126 w 322"/>
                  <a:gd name="T25" fmla="*/ 8 h 200"/>
                  <a:gd name="T26" fmla="*/ 110 w 322"/>
                  <a:gd name="T27" fmla="*/ 16 h 200"/>
                  <a:gd name="T28" fmla="*/ 94 w 322"/>
                  <a:gd name="T29" fmla="*/ 28 h 200"/>
                  <a:gd name="T30" fmla="*/ 82 w 322"/>
                  <a:gd name="T31" fmla="*/ 42 h 200"/>
                  <a:gd name="T32" fmla="*/ 72 w 322"/>
                  <a:gd name="T33" fmla="*/ 58 h 200"/>
                  <a:gd name="T34" fmla="*/ 66 w 322"/>
                  <a:gd name="T35" fmla="*/ 76 h 200"/>
                  <a:gd name="T36" fmla="*/ 62 w 322"/>
                  <a:gd name="T37" fmla="*/ 94 h 200"/>
                  <a:gd name="T38" fmla="*/ 62 w 322"/>
                  <a:gd name="T39" fmla="*/ 94 h 200"/>
                  <a:gd name="T40" fmla="*/ 54 w 322"/>
                  <a:gd name="T41" fmla="*/ 94 h 200"/>
                  <a:gd name="T42" fmla="*/ 54 w 322"/>
                  <a:gd name="T43" fmla="*/ 94 h 200"/>
                  <a:gd name="T44" fmla="*/ 42 w 322"/>
                  <a:gd name="T45" fmla="*/ 94 h 200"/>
                  <a:gd name="T46" fmla="*/ 32 w 322"/>
                  <a:gd name="T47" fmla="*/ 98 h 200"/>
                  <a:gd name="T48" fmla="*/ 24 w 322"/>
                  <a:gd name="T49" fmla="*/ 102 h 200"/>
                  <a:gd name="T50" fmla="*/ 14 w 322"/>
                  <a:gd name="T51" fmla="*/ 110 h 200"/>
                  <a:gd name="T52" fmla="*/ 8 w 322"/>
                  <a:gd name="T53" fmla="*/ 118 h 200"/>
                  <a:gd name="T54" fmla="*/ 4 w 322"/>
                  <a:gd name="T55" fmla="*/ 126 h 200"/>
                  <a:gd name="T56" fmla="*/ 0 w 322"/>
                  <a:gd name="T57" fmla="*/ 136 h 200"/>
                  <a:gd name="T58" fmla="*/ 0 w 322"/>
                  <a:gd name="T59" fmla="*/ 146 h 200"/>
                  <a:gd name="T60" fmla="*/ 0 w 322"/>
                  <a:gd name="T61" fmla="*/ 146 h 200"/>
                  <a:gd name="T62" fmla="*/ 0 w 322"/>
                  <a:gd name="T63" fmla="*/ 156 h 200"/>
                  <a:gd name="T64" fmla="*/ 2 w 322"/>
                  <a:gd name="T65" fmla="*/ 164 h 200"/>
                  <a:gd name="T66" fmla="*/ 6 w 322"/>
                  <a:gd name="T67" fmla="*/ 172 h 200"/>
                  <a:gd name="T68" fmla="*/ 12 w 322"/>
                  <a:gd name="T69" fmla="*/ 180 h 200"/>
                  <a:gd name="T70" fmla="*/ 18 w 322"/>
                  <a:gd name="T71" fmla="*/ 186 h 200"/>
                  <a:gd name="T72" fmla="*/ 24 w 322"/>
                  <a:gd name="T73" fmla="*/ 192 h 200"/>
                  <a:gd name="T74" fmla="*/ 32 w 322"/>
                  <a:gd name="T75" fmla="*/ 196 h 200"/>
                  <a:gd name="T76" fmla="*/ 42 w 322"/>
                  <a:gd name="T77" fmla="*/ 200 h 200"/>
                  <a:gd name="T78" fmla="*/ 252 w 322"/>
                  <a:gd name="T79" fmla="*/ 200 h 200"/>
                  <a:gd name="T80" fmla="*/ 252 w 322"/>
                  <a:gd name="T81" fmla="*/ 200 h 200"/>
                  <a:gd name="T82" fmla="*/ 266 w 322"/>
                  <a:gd name="T83" fmla="*/ 198 h 200"/>
                  <a:gd name="T84" fmla="*/ 278 w 322"/>
                  <a:gd name="T85" fmla="*/ 194 h 200"/>
                  <a:gd name="T86" fmla="*/ 290 w 322"/>
                  <a:gd name="T87" fmla="*/ 188 h 200"/>
                  <a:gd name="T88" fmla="*/ 300 w 322"/>
                  <a:gd name="T89" fmla="*/ 180 h 200"/>
                  <a:gd name="T90" fmla="*/ 308 w 322"/>
                  <a:gd name="T91" fmla="*/ 172 h 200"/>
                  <a:gd name="T92" fmla="*/ 316 w 322"/>
                  <a:gd name="T93" fmla="*/ 160 h 200"/>
                  <a:gd name="T94" fmla="*/ 320 w 322"/>
                  <a:gd name="T95" fmla="*/ 148 h 200"/>
                  <a:gd name="T96" fmla="*/ 322 w 322"/>
                  <a:gd name="T97" fmla="*/ 134 h 200"/>
                  <a:gd name="T98" fmla="*/ 322 w 322"/>
                  <a:gd name="T99" fmla="*/ 134 h 200"/>
                  <a:gd name="T100" fmla="*/ 320 w 322"/>
                  <a:gd name="T101" fmla="*/ 122 h 200"/>
                  <a:gd name="T102" fmla="*/ 316 w 322"/>
                  <a:gd name="T103" fmla="*/ 112 h 200"/>
                  <a:gd name="T104" fmla="*/ 312 w 322"/>
                  <a:gd name="T105" fmla="*/ 102 h 200"/>
                  <a:gd name="T106" fmla="*/ 304 w 322"/>
                  <a:gd name="T107" fmla="*/ 92 h 200"/>
                  <a:gd name="T108" fmla="*/ 296 w 322"/>
                  <a:gd name="T109" fmla="*/ 84 h 200"/>
                  <a:gd name="T110" fmla="*/ 286 w 322"/>
                  <a:gd name="T111" fmla="*/ 78 h 200"/>
                  <a:gd name="T112" fmla="*/ 274 w 322"/>
                  <a:gd name="T113" fmla="*/ 74 h 200"/>
                  <a:gd name="T114" fmla="*/ 262 w 322"/>
                  <a:gd name="T115" fmla="*/ 70 h 200"/>
                  <a:gd name="T116" fmla="*/ 262 w 322"/>
                  <a:gd name="T117" fmla="*/ 7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2" h="200">
                    <a:moveTo>
                      <a:pt x="262" y="70"/>
                    </a:moveTo>
                    <a:lnTo>
                      <a:pt x="262" y="70"/>
                    </a:lnTo>
                    <a:lnTo>
                      <a:pt x="256" y="56"/>
                    </a:lnTo>
                    <a:lnTo>
                      <a:pt x="248" y="42"/>
                    </a:lnTo>
                    <a:lnTo>
                      <a:pt x="238" y="30"/>
                    </a:lnTo>
                    <a:lnTo>
                      <a:pt x="226" y="20"/>
                    </a:lnTo>
                    <a:lnTo>
                      <a:pt x="212" y="12"/>
                    </a:lnTo>
                    <a:lnTo>
                      <a:pt x="198" y="6"/>
                    </a:lnTo>
                    <a:lnTo>
                      <a:pt x="182" y="2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44" y="2"/>
                    </a:lnTo>
                    <a:lnTo>
                      <a:pt x="126" y="8"/>
                    </a:lnTo>
                    <a:lnTo>
                      <a:pt x="110" y="16"/>
                    </a:lnTo>
                    <a:lnTo>
                      <a:pt x="94" y="28"/>
                    </a:lnTo>
                    <a:lnTo>
                      <a:pt x="82" y="42"/>
                    </a:lnTo>
                    <a:lnTo>
                      <a:pt x="72" y="58"/>
                    </a:lnTo>
                    <a:lnTo>
                      <a:pt x="66" y="76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42" y="94"/>
                    </a:lnTo>
                    <a:lnTo>
                      <a:pt x="32" y="98"/>
                    </a:lnTo>
                    <a:lnTo>
                      <a:pt x="24" y="102"/>
                    </a:lnTo>
                    <a:lnTo>
                      <a:pt x="14" y="110"/>
                    </a:lnTo>
                    <a:lnTo>
                      <a:pt x="8" y="118"/>
                    </a:lnTo>
                    <a:lnTo>
                      <a:pt x="4" y="126"/>
                    </a:lnTo>
                    <a:lnTo>
                      <a:pt x="0" y="136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56"/>
                    </a:lnTo>
                    <a:lnTo>
                      <a:pt x="2" y="164"/>
                    </a:lnTo>
                    <a:lnTo>
                      <a:pt x="6" y="172"/>
                    </a:lnTo>
                    <a:lnTo>
                      <a:pt x="12" y="180"/>
                    </a:lnTo>
                    <a:lnTo>
                      <a:pt x="18" y="186"/>
                    </a:lnTo>
                    <a:lnTo>
                      <a:pt x="24" y="192"/>
                    </a:lnTo>
                    <a:lnTo>
                      <a:pt x="32" y="196"/>
                    </a:lnTo>
                    <a:lnTo>
                      <a:pt x="42" y="200"/>
                    </a:lnTo>
                    <a:lnTo>
                      <a:pt x="252" y="200"/>
                    </a:lnTo>
                    <a:lnTo>
                      <a:pt x="252" y="200"/>
                    </a:lnTo>
                    <a:lnTo>
                      <a:pt x="266" y="198"/>
                    </a:lnTo>
                    <a:lnTo>
                      <a:pt x="278" y="194"/>
                    </a:lnTo>
                    <a:lnTo>
                      <a:pt x="290" y="188"/>
                    </a:lnTo>
                    <a:lnTo>
                      <a:pt x="300" y="180"/>
                    </a:lnTo>
                    <a:lnTo>
                      <a:pt x="308" y="172"/>
                    </a:lnTo>
                    <a:lnTo>
                      <a:pt x="316" y="160"/>
                    </a:lnTo>
                    <a:lnTo>
                      <a:pt x="320" y="148"/>
                    </a:lnTo>
                    <a:lnTo>
                      <a:pt x="322" y="134"/>
                    </a:lnTo>
                    <a:lnTo>
                      <a:pt x="322" y="134"/>
                    </a:lnTo>
                    <a:lnTo>
                      <a:pt x="320" y="122"/>
                    </a:lnTo>
                    <a:lnTo>
                      <a:pt x="316" y="112"/>
                    </a:lnTo>
                    <a:lnTo>
                      <a:pt x="312" y="102"/>
                    </a:lnTo>
                    <a:lnTo>
                      <a:pt x="304" y="92"/>
                    </a:lnTo>
                    <a:lnTo>
                      <a:pt x="296" y="84"/>
                    </a:lnTo>
                    <a:lnTo>
                      <a:pt x="286" y="78"/>
                    </a:lnTo>
                    <a:lnTo>
                      <a:pt x="274" y="74"/>
                    </a:lnTo>
                    <a:lnTo>
                      <a:pt x="262" y="70"/>
                    </a:lnTo>
                    <a:lnTo>
                      <a:pt x="262" y="7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2776"/>
                  </a:solidFill>
                </a:endParaRPr>
              </a:p>
            </p:txBody>
          </p:sp>
        </p:grpSp>
      </p:grpSp>
      <p:grpSp>
        <p:nvGrpSpPr>
          <p:cNvPr id="28" name="Gruppo 27"/>
          <p:cNvGrpSpPr/>
          <p:nvPr/>
        </p:nvGrpSpPr>
        <p:grpSpPr>
          <a:xfrm>
            <a:off x="179512" y="3322079"/>
            <a:ext cx="4365940" cy="2771217"/>
            <a:chOff x="179512" y="3322079"/>
            <a:chExt cx="4365940" cy="2771217"/>
          </a:xfrm>
        </p:grpSpPr>
        <p:sp>
          <p:nvSpPr>
            <p:cNvPr id="18" name="Rettangolo 17"/>
            <p:cNvSpPr/>
            <p:nvPr/>
          </p:nvSpPr>
          <p:spPr bwMode="auto">
            <a:xfrm>
              <a:off x="367320" y="3322079"/>
              <a:ext cx="4178132" cy="27712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400">
                <a:solidFill>
                  <a:srgbClr val="002776"/>
                </a:solidFill>
                <a:latin typeface="Arial" charset="0"/>
              </a:endParaRPr>
            </a:p>
          </p:txBody>
        </p:sp>
        <p:grpSp>
          <p:nvGrpSpPr>
            <p:cNvPr id="3" name="Gruppo 14"/>
            <p:cNvGrpSpPr/>
            <p:nvPr/>
          </p:nvGrpSpPr>
          <p:grpSpPr>
            <a:xfrm>
              <a:off x="179512" y="3501008"/>
              <a:ext cx="1946569" cy="2164598"/>
              <a:chOff x="-252536" y="918008"/>
              <a:chExt cx="3440744" cy="3389378"/>
            </a:xfrm>
          </p:grpSpPr>
          <p:pic>
            <p:nvPicPr>
              <p:cNvPr id="9" name="Picture 2" descr="Risultati immagini per mulino a ven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2536" y="918008"/>
                <a:ext cx="2486025" cy="1838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igura a mano libera 9"/>
              <p:cNvSpPr/>
              <p:nvPr/>
            </p:nvSpPr>
            <p:spPr bwMode="auto">
              <a:xfrm>
                <a:off x="1187624" y="2204864"/>
                <a:ext cx="1392810" cy="665936"/>
              </a:xfrm>
              <a:custGeom>
                <a:avLst/>
                <a:gdLst>
                  <a:gd name="connsiteX0" fmla="*/ 0 w 1392810"/>
                  <a:gd name="connsiteY0" fmla="*/ 412955 h 665936"/>
                  <a:gd name="connsiteX1" fmla="*/ 1268362 w 1392810"/>
                  <a:gd name="connsiteY1" fmla="*/ 648929 h 665936"/>
                  <a:gd name="connsiteX2" fmla="*/ 1376516 w 1392810"/>
                  <a:gd name="connsiteY2" fmla="*/ 0 h 66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2810" h="665936">
                    <a:moveTo>
                      <a:pt x="0" y="412955"/>
                    </a:moveTo>
                    <a:cubicBezTo>
                      <a:pt x="519471" y="565355"/>
                      <a:pt x="1038943" y="717755"/>
                      <a:pt x="1268362" y="648929"/>
                    </a:cubicBezTo>
                    <a:cubicBezTo>
                      <a:pt x="1497781" y="580103"/>
                      <a:pt x="1330632" y="142568"/>
                      <a:pt x="1376516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pic>
            <p:nvPicPr>
              <p:cNvPr id="11" name="Picture 8" descr="Risultati immagini per lampadina acces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924" y="980728"/>
                <a:ext cx="1263284" cy="1246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CasellaDiTesto 11"/>
              <p:cNvSpPr txBox="1"/>
              <p:nvPr/>
            </p:nvSpPr>
            <p:spPr>
              <a:xfrm>
                <a:off x="674724" y="3295346"/>
                <a:ext cx="2107395" cy="1012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002776"/>
                    </a:solidFill>
                  </a:rPr>
                  <a:t>Inizi del XX secolo</a:t>
                </a:r>
              </a:p>
            </p:txBody>
          </p:sp>
        </p:grpSp>
        <p:grpSp>
          <p:nvGrpSpPr>
            <p:cNvPr id="4" name="Gruppo 15"/>
            <p:cNvGrpSpPr/>
            <p:nvPr/>
          </p:nvGrpSpPr>
          <p:grpSpPr>
            <a:xfrm>
              <a:off x="2686986" y="3593261"/>
              <a:ext cx="1568725" cy="2358710"/>
              <a:chOff x="4145655" y="-1643447"/>
              <a:chExt cx="4348704" cy="5568815"/>
            </a:xfrm>
          </p:grpSpPr>
          <p:pic>
            <p:nvPicPr>
              <p:cNvPr id="7" name="Picture 4" descr="http://www.edilio.it/media/edilio/software/downloadimg/Electrical_Distribution_Loaded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5655" y="1981211"/>
                <a:ext cx="2639830" cy="1944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4819664" y="-1643447"/>
                <a:ext cx="3674695" cy="152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002776"/>
                    </a:solidFill>
                  </a:rPr>
                  <a:t>Fine del</a:t>
                </a:r>
              </a:p>
              <a:p>
                <a:pPr algn="ctr"/>
                <a:r>
                  <a:rPr lang="it-IT" dirty="0">
                    <a:solidFill>
                      <a:srgbClr val="002776"/>
                    </a:solidFill>
                  </a:rPr>
                  <a:t>XX secolo</a:t>
                </a:r>
              </a:p>
            </p:txBody>
          </p:sp>
        </p:grpSp>
        <p:sp>
          <p:nvSpPr>
            <p:cNvPr id="14" name="Freeform 9"/>
            <p:cNvSpPr>
              <a:spLocks/>
            </p:cNvSpPr>
            <p:nvPr/>
          </p:nvSpPr>
          <p:spPr bwMode="auto">
            <a:xfrm rot="390639">
              <a:off x="2015856" y="4406289"/>
              <a:ext cx="765175" cy="681037"/>
            </a:xfrm>
            <a:custGeom>
              <a:avLst/>
              <a:gdLst>
                <a:gd name="T0" fmla="*/ 2147483647 w 599"/>
                <a:gd name="T1" fmla="*/ 2147483647 h 522"/>
                <a:gd name="T2" fmla="*/ 2147483647 w 599"/>
                <a:gd name="T3" fmla="*/ 2147483647 h 522"/>
                <a:gd name="T4" fmla="*/ 2147483647 w 599"/>
                <a:gd name="T5" fmla="*/ 2147483647 h 522"/>
                <a:gd name="T6" fmla="*/ 2147483647 w 599"/>
                <a:gd name="T7" fmla="*/ 2147483647 h 522"/>
                <a:gd name="T8" fmla="*/ 2147483647 w 599"/>
                <a:gd name="T9" fmla="*/ 2147483647 h 522"/>
                <a:gd name="T10" fmla="*/ 0 w 599"/>
                <a:gd name="T11" fmla="*/ 2147483647 h 522"/>
                <a:gd name="T12" fmla="*/ 2147483647 w 599"/>
                <a:gd name="T13" fmla="*/ 2147483647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9"/>
                <a:gd name="T22" fmla="*/ 0 h 522"/>
                <a:gd name="T23" fmla="*/ 599 w 599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9" h="522">
                  <a:moveTo>
                    <a:pt x="443" y="458"/>
                  </a:moveTo>
                  <a:cubicBezTo>
                    <a:pt x="443" y="490"/>
                    <a:pt x="443" y="522"/>
                    <a:pt x="443" y="522"/>
                  </a:cubicBezTo>
                  <a:cubicBezTo>
                    <a:pt x="443" y="522"/>
                    <a:pt x="521" y="463"/>
                    <a:pt x="599" y="404"/>
                  </a:cubicBezTo>
                  <a:cubicBezTo>
                    <a:pt x="599" y="404"/>
                    <a:pt x="521" y="333"/>
                    <a:pt x="444" y="263"/>
                  </a:cubicBezTo>
                  <a:cubicBezTo>
                    <a:pt x="444" y="263"/>
                    <a:pt x="443" y="296"/>
                    <a:pt x="443" y="330"/>
                  </a:cubicBezTo>
                  <a:cubicBezTo>
                    <a:pt x="282" y="390"/>
                    <a:pt x="340" y="0"/>
                    <a:pt x="0" y="110"/>
                  </a:cubicBezTo>
                  <a:cubicBezTo>
                    <a:pt x="327" y="99"/>
                    <a:pt x="111" y="450"/>
                    <a:pt x="443" y="458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61" y="4331773"/>
              <a:ext cx="1123291" cy="954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2529512" y="1740074"/>
            <a:ext cx="1954876" cy="527804"/>
          </a:xfrm>
          <a:prstGeom prst="roundRect">
            <a:avLst/>
          </a:prstGeom>
          <a:solidFill>
            <a:srgbClr val="FF9900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1000" b="1" dirty="0" err="1" smtClean="0">
                <a:latin typeface="+mj-lt"/>
                <a:ea typeface="ＭＳ Ｐゴシック" charset="-128"/>
              </a:rPr>
              <a:t>SaaS</a:t>
            </a:r>
            <a:r>
              <a:rPr lang="it-IT" sz="1000" b="1" dirty="0" smtClean="0">
                <a:latin typeface="+mj-lt"/>
                <a:ea typeface="ＭＳ Ｐゴシック" charset="-128"/>
              </a:rPr>
              <a:t>: SW </a:t>
            </a:r>
            <a:r>
              <a:rPr lang="it-IT" sz="1000" b="1" dirty="0" err="1">
                <a:latin typeface="+mj-lt"/>
                <a:ea typeface="ＭＳ Ｐゴシック" charset="-128"/>
              </a:rPr>
              <a:t>as</a:t>
            </a:r>
            <a:r>
              <a:rPr lang="it-IT" sz="1000" b="1" dirty="0">
                <a:latin typeface="+mj-lt"/>
                <a:ea typeface="ＭＳ Ｐゴシック" charset="-128"/>
              </a:rPr>
              <a:t> a </a:t>
            </a:r>
            <a:r>
              <a:rPr lang="it-IT" sz="1000" b="1" dirty="0" smtClean="0">
                <a:latin typeface="+mj-lt"/>
                <a:ea typeface="ＭＳ Ｐゴシック" charset="-128"/>
              </a:rPr>
              <a:t>Service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1000" dirty="0" smtClean="0">
                <a:latin typeface="+mj-lt"/>
                <a:ea typeface="ＭＳ Ｐゴシック" charset="-128"/>
              </a:rPr>
              <a:t>Servizi Software</a:t>
            </a:r>
            <a:endParaRPr lang="it-IT" sz="1000" dirty="0">
              <a:latin typeface="+mj-lt"/>
              <a:ea typeface="ＭＳ Ｐゴシック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5004048" y="875767"/>
            <a:ext cx="3932444" cy="52175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69385" y="970205"/>
            <a:ext cx="366122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-128"/>
              </a:rPr>
              <a:t>I modelli di distribuzione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ipologie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di servizi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7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50853" y="3523025"/>
            <a:ext cx="2233535" cy="69806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686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1000" b="1" dirty="0" err="1" smtClean="0">
                <a:latin typeface="+mj-lt"/>
                <a:ea typeface="ＭＳ Ｐゴシック" charset="-128"/>
              </a:rPr>
              <a:t>PaaS</a:t>
            </a:r>
            <a:r>
              <a:rPr lang="it-IT" sz="1000" b="1" dirty="0" smtClean="0">
                <a:latin typeface="+mj-lt"/>
                <a:ea typeface="ＭＳ Ｐゴシック" charset="-128"/>
              </a:rPr>
              <a:t>: Platform </a:t>
            </a:r>
            <a:r>
              <a:rPr lang="it-IT" sz="1000" b="1" dirty="0" err="1">
                <a:latin typeface="+mj-lt"/>
                <a:ea typeface="ＭＳ Ｐゴシック" charset="-128"/>
              </a:rPr>
              <a:t>as</a:t>
            </a:r>
            <a:r>
              <a:rPr lang="it-IT" sz="1000" b="1" dirty="0">
                <a:latin typeface="+mj-lt"/>
                <a:ea typeface="ＭＳ Ｐゴシック" charset="-128"/>
              </a:rPr>
              <a:t> a Service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1000" dirty="0">
                <a:latin typeface="+mj-lt"/>
                <a:ea typeface="ＭＳ Ｐゴシック" charset="-128"/>
              </a:rPr>
              <a:t>Infrastrutture di sviluppo, test e distribuzione applicazioni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404345" y="2348880"/>
            <a:ext cx="2080044" cy="527804"/>
          </a:xfrm>
          <a:prstGeom prst="roundRect">
            <a:avLst/>
          </a:prstGeom>
          <a:solidFill>
            <a:srgbClr val="FFC000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1000" b="1" dirty="0" err="1" smtClean="0">
                <a:latin typeface="+mj-lt"/>
                <a:ea typeface="ＭＳ Ｐゴシック" charset="-128"/>
              </a:rPr>
              <a:t>DaaS</a:t>
            </a:r>
            <a:r>
              <a:rPr lang="it-IT" sz="1000" b="1" dirty="0" smtClean="0">
                <a:latin typeface="+mj-lt"/>
                <a:ea typeface="ＭＳ Ｐゴシック" charset="-128"/>
              </a:rPr>
              <a:t>: Data </a:t>
            </a:r>
            <a:r>
              <a:rPr lang="it-IT" sz="1000" b="1" dirty="0" err="1">
                <a:latin typeface="+mj-lt"/>
                <a:ea typeface="ＭＳ Ｐゴシック" charset="-128"/>
              </a:rPr>
              <a:t>as</a:t>
            </a:r>
            <a:r>
              <a:rPr lang="it-IT" sz="1000" b="1" dirty="0">
                <a:latin typeface="+mj-lt"/>
                <a:ea typeface="ＭＳ Ｐゴシック" charset="-128"/>
              </a:rPr>
              <a:t> a </a:t>
            </a:r>
            <a:r>
              <a:rPr lang="it-IT" sz="1000" b="1" dirty="0" smtClean="0">
                <a:latin typeface="+mj-lt"/>
                <a:ea typeface="ＭＳ Ｐゴシック" charset="-128"/>
              </a:rPr>
              <a:t>Service 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1000" dirty="0" smtClean="0">
                <a:latin typeface="+mj-lt"/>
                <a:ea typeface="ＭＳ Ｐゴシック" charset="-128"/>
              </a:rPr>
              <a:t>Accesso a Dati</a:t>
            </a:r>
            <a:endParaRPr lang="it-IT" sz="1000" dirty="0">
              <a:latin typeface="+mj-lt"/>
              <a:ea typeface="ＭＳ Ｐゴシック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905191" y="5008949"/>
            <a:ext cx="2579197" cy="868323"/>
          </a:xfrm>
          <a:prstGeom prst="roundRect">
            <a:avLst/>
          </a:prstGeom>
          <a:solidFill>
            <a:srgbClr val="0080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1000" b="1" dirty="0" err="1" smtClean="0">
                <a:latin typeface="+mj-lt"/>
                <a:ea typeface="ＭＳ Ｐゴシック" charset="-128"/>
              </a:rPr>
              <a:t>IaaS</a:t>
            </a:r>
            <a:r>
              <a:rPr lang="it-IT" sz="1000" b="1" dirty="0" smtClean="0">
                <a:latin typeface="+mj-lt"/>
                <a:ea typeface="ＭＳ Ｐゴシック" charset="-128"/>
              </a:rPr>
              <a:t>: </a:t>
            </a:r>
            <a:r>
              <a:rPr lang="it-IT" sz="1000" b="1" dirty="0" err="1" smtClean="0">
                <a:latin typeface="+mj-lt"/>
                <a:ea typeface="ＭＳ Ｐゴシック" charset="-128"/>
              </a:rPr>
              <a:t>Infrastructure</a:t>
            </a:r>
            <a:r>
              <a:rPr lang="it-IT" sz="1000" b="1" dirty="0" smtClean="0">
                <a:latin typeface="+mj-lt"/>
                <a:ea typeface="ＭＳ Ｐゴシック" charset="-128"/>
              </a:rPr>
              <a:t> </a:t>
            </a:r>
            <a:r>
              <a:rPr lang="it-IT" sz="1000" b="1" dirty="0" err="1">
                <a:latin typeface="+mj-lt"/>
                <a:ea typeface="ＭＳ Ｐゴシック" charset="-128"/>
              </a:rPr>
              <a:t>as</a:t>
            </a:r>
            <a:r>
              <a:rPr lang="it-IT" sz="1000" b="1" dirty="0">
                <a:latin typeface="+mj-lt"/>
                <a:ea typeface="ＭＳ Ｐゴシック" charset="-128"/>
              </a:rPr>
              <a:t> a </a:t>
            </a:r>
            <a:r>
              <a:rPr lang="it-IT" sz="1000" b="1" dirty="0" smtClean="0">
                <a:latin typeface="+mj-lt"/>
                <a:ea typeface="ＭＳ Ｐゴシック" charset="-128"/>
              </a:rPr>
              <a:t>Service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1000" dirty="0" smtClean="0">
                <a:latin typeface="+mj-lt"/>
                <a:ea typeface="ＭＳ Ｐゴシック" charset="-128"/>
              </a:rPr>
              <a:t>Infrastruttura IT completa e disponibile per l’erogazione di servizi in autonomia (memoria, potenza di calcolo)</a:t>
            </a:r>
            <a:endParaRPr lang="it-IT" sz="1000" dirty="0">
              <a:latin typeface="+mj-lt"/>
              <a:ea typeface="ＭＳ Ｐゴシック" charset="-12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868685" y="1402239"/>
            <a:ext cx="2092551" cy="4619049"/>
            <a:chOff x="1504103" y="1782367"/>
            <a:chExt cx="5427541" cy="3817396"/>
          </a:xfrm>
        </p:grpSpPr>
        <p:grpSp>
          <p:nvGrpSpPr>
            <p:cNvPr id="4" name="Group 18"/>
            <p:cNvGrpSpPr/>
            <p:nvPr/>
          </p:nvGrpSpPr>
          <p:grpSpPr>
            <a:xfrm>
              <a:off x="1504103" y="1782367"/>
              <a:ext cx="5427541" cy="1339504"/>
              <a:chOff x="1504103" y="1782367"/>
              <a:chExt cx="5427541" cy="1339504"/>
            </a:xfrm>
          </p:grpSpPr>
          <p:sp>
            <p:nvSpPr>
              <p:cNvPr id="26" name="Pyr3"/>
              <p:cNvSpPr>
                <a:spLocks noEditPoints="1" noChangeArrowheads="1"/>
              </p:cNvSpPr>
              <p:nvPr/>
            </p:nvSpPr>
            <p:spPr bwMode="auto">
              <a:xfrm flipV="1">
                <a:off x="1504103" y="1782367"/>
                <a:ext cx="5427541" cy="13395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86 w 21600"/>
                  <a:gd name="T13" fmla="*/ 530 h 21600"/>
                  <a:gd name="T14" fmla="*/ 16314 w 21600"/>
                  <a:gd name="T15" fmla="*/ 21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68" y="0"/>
                    </a:moveTo>
                    <a:lnTo>
                      <a:pt x="17831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3768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824"/>
                <a:endParaRPr lang="en-GB" sz="20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4422" y="1831674"/>
                <a:ext cx="1771719" cy="25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SaaS</a:t>
                </a:r>
                <a:endParaRPr lang="it-IT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2451972" y="3113875"/>
              <a:ext cx="3543901" cy="1343612"/>
              <a:chOff x="2451972" y="3113875"/>
              <a:chExt cx="3543901" cy="1343612"/>
            </a:xfrm>
          </p:grpSpPr>
          <p:sp>
            <p:nvSpPr>
              <p:cNvPr id="24" name="Pyr2"/>
              <p:cNvSpPr>
                <a:spLocks noEditPoints="1" noChangeArrowheads="1"/>
              </p:cNvSpPr>
              <p:nvPr/>
            </p:nvSpPr>
            <p:spPr bwMode="auto">
              <a:xfrm flipV="1">
                <a:off x="2451972" y="3113875"/>
                <a:ext cx="3543901" cy="13436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777 w 21600"/>
                  <a:gd name="T13" fmla="*/ 528 h 21600"/>
                  <a:gd name="T14" fmla="*/ 15823 w 21600"/>
                  <a:gd name="T15" fmla="*/ 210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787" y="0"/>
                    </a:moveTo>
                    <a:lnTo>
                      <a:pt x="15812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5787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824"/>
                <a:endParaRPr lang="en-GB" sz="20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08402" y="3524071"/>
                <a:ext cx="1662052" cy="25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it-IT" sz="1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aaS</a:t>
                </a:r>
                <a:endParaRPr lang="it-IT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" name="Group 20"/>
            <p:cNvGrpSpPr/>
            <p:nvPr/>
          </p:nvGrpSpPr>
          <p:grpSpPr>
            <a:xfrm>
              <a:off x="3405867" y="4457487"/>
              <a:ext cx="1648185" cy="1142276"/>
              <a:chOff x="3405867" y="4457487"/>
              <a:chExt cx="1648185" cy="1142276"/>
            </a:xfrm>
          </p:grpSpPr>
          <p:sp>
            <p:nvSpPr>
              <p:cNvPr id="22" name="Pyr1"/>
              <p:cNvSpPr>
                <a:spLocks noEditPoints="1" noChangeArrowheads="1"/>
              </p:cNvSpPr>
              <p:nvPr/>
            </p:nvSpPr>
            <p:spPr bwMode="auto">
              <a:xfrm flipV="1">
                <a:off x="3405867" y="4457487"/>
                <a:ext cx="1648185" cy="1142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5380 w 21600"/>
                  <a:gd name="T10" fmla="*/ 11810 h 21600"/>
                  <a:gd name="T11" fmla="*/ 16220 w 21600"/>
                  <a:gd name="T12" fmla="*/ 2059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95281" y="4528475"/>
                <a:ext cx="1457278" cy="238138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algn="ctr"/>
                <a:r>
                  <a:rPr lang="it-IT" sz="1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IaaS</a:t>
                </a:r>
                <a:endParaRPr lang="it-IT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5" name="Curved Left Arrow 34"/>
          <p:cNvSpPr/>
          <p:nvPr/>
        </p:nvSpPr>
        <p:spPr>
          <a:xfrm rot="10175889">
            <a:off x="556281" y="2532371"/>
            <a:ext cx="762952" cy="2159472"/>
          </a:xfrm>
          <a:prstGeom prst="curvedLeftArrow">
            <a:avLst>
              <a:gd name="adj1" fmla="val 18243"/>
              <a:gd name="adj2" fmla="val 50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it-IT" sz="20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Curved Left Arrow 35"/>
          <p:cNvSpPr/>
          <p:nvPr/>
        </p:nvSpPr>
        <p:spPr>
          <a:xfrm rot="10105739">
            <a:off x="904309" y="3347182"/>
            <a:ext cx="604097" cy="2118341"/>
          </a:xfrm>
          <a:prstGeom prst="curvedLeftArrow">
            <a:avLst>
              <a:gd name="adj1" fmla="val 13045"/>
              <a:gd name="adj2" fmla="val 50000"/>
              <a:gd name="adj3" fmla="val 20214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Curved Left Arrow 36"/>
          <p:cNvSpPr/>
          <p:nvPr/>
        </p:nvSpPr>
        <p:spPr>
          <a:xfrm rot="10062997">
            <a:off x="581578" y="1924924"/>
            <a:ext cx="825435" cy="3861000"/>
          </a:xfrm>
          <a:prstGeom prst="curvedLeftArrow">
            <a:avLst>
              <a:gd name="adj1" fmla="val 12244"/>
              <a:gd name="adj2" fmla="val 50000"/>
              <a:gd name="adj3" fmla="val 2006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61" y="4617727"/>
            <a:ext cx="362350" cy="3623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76483" y="1287810"/>
            <a:ext cx="117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</a:p>
          <a:p>
            <a:r>
              <a:rPr lang="it-IT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</a:t>
            </a:r>
            <a:endParaRPr lang="it-IT" sz="1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77643" y="3036651"/>
            <a:ext cx="146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</a:p>
          <a:p>
            <a:r>
              <a:rPr lang="it-IT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Developers</a:t>
            </a:r>
            <a:endParaRPr lang="it-IT" sz="1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4343" y="4509120"/>
            <a:ext cx="146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</a:t>
            </a:r>
          </a:p>
          <a:p>
            <a:r>
              <a:rPr lang="it-IT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Architects</a:t>
            </a:r>
            <a:endParaRPr lang="it-IT" sz="1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1926758" y="1412776"/>
            <a:ext cx="1051651" cy="159670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36357" y="1453692"/>
            <a:ext cx="68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DaaS</a:t>
            </a:r>
            <a:endParaRPr lang="it-IT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18" y="3138658"/>
            <a:ext cx="362350" cy="3623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28" y="1325570"/>
            <a:ext cx="362350" cy="362350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179512" y="979902"/>
            <a:ext cx="307235" cy="496937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Visibility to End Users </a:t>
            </a:r>
            <a:endParaRPr lang="it-IT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8821" y="968317"/>
            <a:ext cx="4104169" cy="30777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b="1" u="sng" dirty="0">
                <a:solidFill>
                  <a:schemeClr val="tx1"/>
                </a:solidFill>
                <a:latin typeface="+mj-lt"/>
                <a:ea typeface="ＭＳ Ｐゴシック" charset="-128"/>
              </a:rPr>
              <a:t>Cloud Service End User </a:t>
            </a:r>
            <a:r>
              <a:rPr lang="it-IT" sz="1400" b="1" u="sng" dirty="0" err="1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View</a:t>
            </a:r>
            <a:endParaRPr lang="it-IT" sz="1400" b="1" u="sng" dirty="0">
              <a:solidFill>
                <a:schemeClr val="tx1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61" name="Rectangle 26"/>
          <p:cNvSpPr>
            <a:spLocks noChangeArrowheads="1"/>
          </p:cNvSpPr>
          <p:nvPr/>
        </p:nvSpPr>
        <p:spPr bwMode="gray">
          <a:xfrm rot="5400000">
            <a:off x="6760830" y="1099514"/>
            <a:ext cx="675543" cy="21661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59" tIns="107259" rIns="107259" bIns="107259" anchor="ctr"/>
          <a:lstStyle/>
          <a:p>
            <a:pPr eaLnBrk="0" hangingPunct="0"/>
            <a:endParaRPr lang="en-GB" altLang="it-IT" sz="11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2" name="Text Box 52"/>
          <p:cNvSpPr txBox="1">
            <a:spLocks noChangeArrowheads="1"/>
          </p:cNvSpPr>
          <p:nvPr/>
        </p:nvSpPr>
        <p:spPr bwMode="gray">
          <a:xfrm>
            <a:off x="7305046" y="1959092"/>
            <a:ext cx="1016766" cy="3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59" tIns="107259" rIns="107259" bIns="10725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1100" b="1" dirty="0" smtClean="0">
                <a:solidFill>
                  <a:schemeClr val="bg1"/>
                </a:solidFill>
                <a:latin typeface="+mn-lt"/>
              </a:rPr>
              <a:t>Org. </a:t>
            </a:r>
            <a:r>
              <a:rPr lang="en-US" altLang="it-IT" sz="11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65" name="Rettangolo 1"/>
          <p:cNvSpPr>
            <a:spLocks noChangeArrowheads="1"/>
          </p:cNvSpPr>
          <p:nvPr/>
        </p:nvSpPr>
        <p:spPr bwMode="auto">
          <a:xfrm>
            <a:off x="8341362" y="1471360"/>
            <a:ext cx="630315" cy="4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53" tIns="38976" rIns="77953" bIns="3897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1100" b="1" u="sng" dirty="0" err="1" smtClean="0">
                <a:latin typeface="+mn-lt"/>
                <a:ea typeface="ＭＳ Ｐゴシック" charset="-128"/>
              </a:rPr>
              <a:t>Grandi</a:t>
            </a:r>
            <a:endParaRPr lang="en-US" altLang="it-IT" sz="1100" b="1" u="sng" dirty="0" smtClean="0">
              <a:latin typeface="+mn-lt"/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en-US" altLang="it-IT" sz="1100" b="1" u="sng" dirty="0" err="1" smtClean="0">
                <a:latin typeface="+mn-lt"/>
                <a:ea typeface="ＭＳ Ｐゴシック" charset="-128"/>
              </a:rPr>
              <a:t>utenti</a:t>
            </a:r>
            <a:endParaRPr lang="it-IT" altLang="it-IT" sz="1100" b="1" u="sng" dirty="0">
              <a:latin typeface="+mn-lt"/>
              <a:ea typeface="ＭＳ Ｐゴシック" charset="-128"/>
            </a:endParaRPr>
          </a:p>
        </p:txBody>
      </p:sp>
      <p:cxnSp>
        <p:nvCxnSpPr>
          <p:cNvPr id="66" name="Straight Arrow Connector 107"/>
          <p:cNvCxnSpPr/>
          <p:nvPr/>
        </p:nvCxnSpPr>
        <p:spPr bwMode="auto">
          <a:xfrm flipH="1">
            <a:off x="8660837" y="1952408"/>
            <a:ext cx="15619" cy="3487165"/>
          </a:xfrm>
          <a:prstGeom prst="straightConnector1">
            <a:avLst/>
          </a:prstGeom>
          <a:solidFill>
            <a:srgbClr val="00529B"/>
          </a:solidFill>
          <a:ln w="9525" cap="flat" cmpd="sng" algn="ctr">
            <a:solidFill>
              <a:srgbClr val="FF99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67" name="Rettangolo 2"/>
          <p:cNvSpPr>
            <a:spLocks noChangeArrowheads="1"/>
          </p:cNvSpPr>
          <p:nvPr/>
        </p:nvSpPr>
        <p:spPr bwMode="auto">
          <a:xfrm>
            <a:off x="8341362" y="5450010"/>
            <a:ext cx="609475" cy="4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53" tIns="38976" rIns="77953" bIns="38976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8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 eaLnBrk="1" hangingPunct="1">
              <a:defRPr/>
            </a:pPr>
            <a:r>
              <a:rPr lang="en-US" altLang="it-IT" sz="1100" b="1" u="sng" dirty="0" err="1" smtClean="0">
                <a:latin typeface="+mn-lt"/>
                <a:ea typeface="ＭＳ Ｐゴシック" charset="-128"/>
              </a:rPr>
              <a:t>Utenti</a:t>
            </a:r>
            <a:endParaRPr lang="en-US" altLang="it-IT" sz="1100" b="1" u="sng" dirty="0" smtClean="0">
              <a:latin typeface="+mn-lt"/>
              <a:ea typeface="ＭＳ Ｐゴシック" charset="-128"/>
            </a:endParaRPr>
          </a:p>
          <a:p>
            <a:pPr marL="0" lvl="1" algn="ctr" eaLnBrk="1" hangingPunct="1">
              <a:defRPr/>
            </a:pPr>
            <a:r>
              <a:rPr lang="en-US" altLang="it-IT" sz="1100" b="1" u="sng" dirty="0" err="1" smtClean="0">
                <a:latin typeface="+mn-lt"/>
                <a:ea typeface="ＭＳ Ｐゴシック" charset="-128"/>
              </a:rPr>
              <a:t>piccoli</a:t>
            </a:r>
            <a:endParaRPr lang="en-US" altLang="it-IT" sz="1100" b="1" u="sng" dirty="0">
              <a:latin typeface="+mn-lt"/>
              <a:ea typeface="ＭＳ Ｐゴシック" charset="-128"/>
            </a:endParaRPr>
          </a:p>
        </p:txBody>
      </p: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6059431" y="1851160"/>
            <a:ext cx="1248873" cy="652662"/>
            <a:chOff x="2133" y="779"/>
            <a:chExt cx="1109" cy="522"/>
          </a:xfrm>
        </p:grpSpPr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2170" y="779"/>
              <a:ext cx="1072" cy="522"/>
            </a:xfrm>
            <a:custGeom>
              <a:avLst/>
              <a:gdLst>
                <a:gd name="T0" fmla="*/ 1 w 2022"/>
                <a:gd name="T1" fmla="*/ 0 h 1285"/>
                <a:gd name="T2" fmla="*/ 1 w 2022"/>
                <a:gd name="T3" fmla="*/ 0 h 1285"/>
                <a:gd name="T4" fmla="*/ 1 w 2022"/>
                <a:gd name="T5" fmla="*/ 0 h 1285"/>
                <a:gd name="T6" fmla="*/ 1 w 2022"/>
                <a:gd name="T7" fmla="*/ 0 h 1285"/>
                <a:gd name="T8" fmla="*/ 1 w 2022"/>
                <a:gd name="T9" fmla="*/ 0 h 1285"/>
                <a:gd name="T10" fmla="*/ 1 w 2022"/>
                <a:gd name="T11" fmla="*/ 0 h 1285"/>
                <a:gd name="T12" fmla="*/ 1 w 2022"/>
                <a:gd name="T13" fmla="*/ 0 h 1285"/>
                <a:gd name="T14" fmla="*/ 1 w 2022"/>
                <a:gd name="T15" fmla="*/ 0 h 1285"/>
                <a:gd name="T16" fmla="*/ 1 w 2022"/>
                <a:gd name="T17" fmla="*/ 0 h 1285"/>
                <a:gd name="T18" fmla="*/ 1 w 2022"/>
                <a:gd name="T19" fmla="*/ 0 h 1285"/>
                <a:gd name="T20" fmla="*/ 1 w 2022"/>
                <a:gd name="T21" fmla="*/ 0 h 1285"/>
                <a:gd name="T22" fmla="*/ 1 w 2022"/>
                <a:gd name="T23" fmla="*/ 0 h 1285"/>
                <a:gd name="T24" fmla="*/ 1 w 2022"/>
                <a:gd name="T25" fmla="*/ 0 h 1285"/>
                <a:gd name="T26" fmla="*/ 1 w 2022"/>
                <a:gd name="T27" fmla="*/ 0 h 1285"/>
                <a:gd name="T28" fmla="*/ 1 w 2022"/>
                <a:gd name="T29" fmla="*/ 0 h 1285"/>
                <a:gd name="T30" fmla="*/ 1 w 2022"/>
                <a:gd name="T31" fmla="*/ 0 h 1285"/>
                <a:gd name="T32" fmla="*/ 0 w 2022"/>
                <a:gd name="T33" fmla="*/ 0 h 1285"/>
                <a:gd name="T34" fmla="*/ 1 w 2022"/>
                <a:gd name="T35" fmla="*/ 0 h 1285"/>
                <a:gd name="T36" fmla="*/ 1 w 2022"/>
                <a:gd name="T37" fmla="*/ 0 h 1285"/>
                <a:gd name="T38" fmla="*/ 1 w 2022"/>
                <a:gd name="T39" fmla="*/ 0 h 1285"/>
                <a:gd name="T40" fmla="*/ 1 w 2022"/>
                <a:gd name="T41" fmla="*/ 0 h 1285"/>
                <a:gd name="T42" fmla="*/ 1 w 2022"/>
                <a:gd name="T43" fmla="*/ 0 h 1285"/>
                <a:gd name="T44" fmla="*/ 1 w 2022"/>
                <a:gd name="T45" fmla="*/ 0 h 1285"/>
                <a:gd name="T46" fmla="*/ 1 w 2022"/>
                <a:gd name="T47" fmla="*/ 0 h 1285"/>
                <a:gd name="T48" fmla="*/ 1 w 2022"/>
                <a:gd name="T49" fmla="*/ 0 h 1285"/>
                <a:gd name="T50" fmla="*/ 1 w 2022"/>
                <a:gd name="T51" fmla="*/ 0 h 1285"/>
                <a:gd name="T52" fmla="*/ 1 w 2022"/>
                <a:gd name="T53" fmla="*/ 0 h 1285"/>
                <a:gd name="T54" fmla="*/ 1 w 2022"/>
                <a:gd name="T55" fmla="*/ 0 h 1285"/>
                <a:gd name="T56" fmla="*/ 1 w 2022"/>
                <a:gd name="T57" fmla="*/ 0 h 1285"/>
                <a:gd name="T58" fmla="*/ 1 w 2022"/>
                <a:gd name="T59" fmla="*/ 0 h 1285"/>
                <a:gd name="T60" fmla="*/ 1 w 2022"/>
                <a:gd name="T61" fmla="*/ 0 h 1285"/>
                <a:gd name="T62" fmla="*/ 1 w 2022"/>
                <a:gd name="T63" fmla="*/ 0 h 1285"/>
                <a:gd name="T64" fmla="*/ 1 w 2022"/>
                <a:gd name="T65" fmla="*/ 0 h 1285"/>
                <a:gd name="T66" fmla="*/ 1 w 2022"/>
                <a:gd name="T67" fmla="*/ 0 h 1285"/>
                <a:gd name="T68" fmla="*/ 1 w 2022"/>
                <a:gd name="T69" fmla="*/ 0 h 1285"/>
                <a:gd name="T70" fmla="*/ 1 w 2022"/>
                <a:gd name="T71" fmla="*/ 0 h 1285"/>
                <a:gd name="T72" fmla="*/ 1 w 2022"/>
                <a:gd name="T73" fmla="*/ 0 h 1285"/>
                <a:gd name="T74" fmla="*/ 1 w 2022"/>
                <a:gd name="T75" fmla="*/ 0 h 1285"/>
                <a:gd name="T76" fmla="*/ 1 w 2022"/>
                <a:gd name="T77" fmla="*/ 0 h 1285"/>
                <a:gd name="T78" fmla="*/ 1 w 2022"/>
                <a:gd name="T79" fmla="*/ 0 h 1285"/>
                <a:gd name="T80" fmla="*/ 1 w 2022"/>
                <a:gd name="T81" fmla="*/ 0 h 1285"/>
                <a:gd name="T82" fmla="*/ 1 w 2022"/>
                <a:gd name="T83" fmla="*/ 0 h 1285"/>
                <a:gd name="T84" fmla="*/ 1 w 2022"/>
                <a:gd name="T85" fmla="*/ 0 h 1285"/>
                <a:gd name="T86" fmla="*/ 1 w 2022"/>
                <a:gd name="T87" fmla="*/ 0 h 1285"/>
                <a:gd name="T88" fmla="*/ 1 w 2022"/>
                <a:gd name="T89" fmla="*/ 0 h 1285"/>
                <a:gd name="T90" fmla="*/ 1 w 2022"/>
                <a:gd name="T91" fmla="*/ 0 h 1285"/>
                <a:gd name="T92" fmla="*/ 1 w 2022"/>
                <a:gd name="T93" fmla="*/ 0 h 1285"/>
                <a:gd name="T94" fmla="*/ 1 w 2022"/>
                <a:gd name="T95" fmla="*/ 0 h 1285"/>
                <a:gd name="T96" fmla="*/ 1 w 2022"/>
                <a:gd name="T97" fmla="*/ 0 h 1285"/>
                <a:gd name="T98" fmla="*/ 1 w 2022"/>
                <a:gd name="T99" fmla="*/ 0 h 1285"/>
                <a:gd name="T100" fmla="*/ 1 w 2022"/>
                <a:gd name="T101" fmla="*/ 0 h 1285"/>
                <a:gd name="T102" fmla="*/ 1 w 2022"/>
                <a:gd name="T103" fmla="*/ 0 h 1285"/>
                <a:gd name="T104" fmla="*/ 1 w 2022"/>
                <a:gd name="T105" fmla="*/ 0 h 1285"/>
                <a:gd name="T106" fmla="*/ 1 w 2022"/>
                <a:gd name="T107" fmla="*/ 0 h 1285"/>
                <a:gd name="T108" fmla="*/ 1 w 2022"/>
                <a:gd name="T109" fmla="*/ 0 h 1285"/>
                <a:gd name="T110" fmla="*/ 1 w 2022"/>
                <a:gd name="T111" fmla="*/ 0 h 1285"/>
                <a:gd name="T112" fmla="*/ 1 w 2022"/>
                <a:gd name="T113" fmla="*/ 0 h 1285"/>
                <a:gd name="T114" fmla="*/ 1 w 2022"/>
                <a:gd name="T115" fmla="*/ 0 h 1285"/>
                <a:gd name="T116" fmla="*/ 1 w 2022"/>
                <a:gd name="T117" fmla="*/ 0 h 1285"/>
                <a:gd name="T118" fmla="*/ 1 w 2022"/>
                <a:gd name="T119" fmla="*/ 0 h 1285"/>
                <a:gd name="T120" fmla="*/ 1 w 2022"/>
                <a:gd name="T121" fmla="*/ 0 h 1285"/>
                <a:gd name="T122" fmla="*/ 1 w 2022"/>
                <a:gd name="T123" fmla="*/ 0 h 12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22"/>
                <a:gd name="T187" fmla="*/ 0 h 1285"/>
                <a:gd name="T188" fmla="*/ 2022 w 2022"/>
                <a:gd name="T189" fmla="*/ 1285 h 12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22" h="1285">
                  <a:moveTo>
                    <a:pt x="1117" y="219"/>
                  </a:moveTo>
                  <a:lnTo>
                    <a:pt x="1104" y="186"/>
                  </a:lnTo>
                  <a:lnTo>
                    <a:pt x="1092" y="157"/>
                  </a:lnTo>
                  <a:lnTo>
                    <a:pt x="1074" y="127"/>
                  </a:lnTo>
                  <a:lnTo>
                    <a:pt x="1056" y="104"/>
                  </a:lnTo>
                  <a:lnTo>
                    <a:pt x="1034" y="78"/>
                  </a:lnTo>
                  <a:lnTo>
                    <a:pt x="1014" y="59"/>
                  </a:lnTo>
                  <a:lnTo>
                    <a:pt x="988" y="42"/>
                  </a:lnTo>
                  <a:lnTo>
                    <a:pt x="966" y="29"/>
                  </a:lnTo>
                  <a:lnTo>
                    <a:pt x="940" y="16"/>
                  </a:lnTo>
                  <a:lnTo>
                    <a:pt x="913" y="7"/>
                  </a:lnTo>
                  <a:lnTo>
                    <a:pt x="885" y="3"/>
                  </a:lnTo>
                  <a:lnTo>
                    <a:pt x="860" y="0"/>
                  </a:lnTo>
                  <a:lnTo>
                    <a:pt x="832" y="0"/>
                  </a:lnTo>
                  <a:lnTo>
                    <a:pt x="804" y="3"/>
                  </a:lnTo>
                  <a:lnTo>
                    <a:pt x="779" y="13"/>
                  </a:lnTo>
                  <a:lnTo>
                    <a:pt x="751" y="23"/>
                  </a:lnTo>
                  <a:lnTo>
                    <a:pt x="726" y="42"/>
                  </a:lnTo>
                  <a:lnTo>
                    <a:pt x="706" y="65"/>
                  </a:lnTo>
                  <a:lnTo>
                    <a:pt x="686" y="95"/>
                  </a:lnTo>
                  <a:lnTo>
                    <a:pt x="673" y="127"/>
                  </a:lnTo>
                  <a:lnTo>
                    <a:pt x="661" y="163"/>
                  </a:lnTo>
                  <a:lnTo>
                    <a:pt x="653" y="199"/>
                  </a:lnTo>
                  <a:lnTo>
                    <a:pt x="645" y="235"/>
                  </a:lnTo>
                  <a:lnTo>
                    <a:pt x="640" y="267"/>
                  </a:lnTo>
                  <a:lnTo>
                    <a:pt x="633" y="277"/>
                  </a:lnTo>
                  <a:lnTo>
                    <a:pt x="618" y="277"/>
                  </a:lnTo>
                  <a:lnTo>
                    <a:pt x="605" y="277"/>
                  </a:lnTo>
                  <a:lnTo>
                    <a:pt x="590" y="274"/>
                  </a:lnTo>
                  <a:lnTo>
                    <a:pt x="577" y="271"/>
                  </a:lnTo>
                  <a:lnTo>
                    <a:pt x="562" y="267"/>
                  </a:lnTo>
                  <a:lnTo>
                    <a:pt x="550" y="264"/>
                  </a:lnTo>
                  <a:lnTo>
                    <a:pt x="534" y="261"/>
                  </a:lnTo>
                  <a:lnTo>
                    <a:pt x="522" y="254"/>
                  </a:lnTo>
                  <a:lnTo>
                    <a:pt x="507" y="254"/>
                  </a:lnTo>
                  <a:lnTo>
                    <a:pt x="494" y="251"/>
                  </a:lnTo>
                  <a:lnTo>
                    <a:pt x="479" y="251"/>
                  </a:lnTo>
                  <a:lnTo>
                    <a:pt x="466" y="254"/>
                  </a:lnTo>
                  <a:lnTo>
                    <a:pt x="451" y="254"/>
                  </a:lnTo>
                  <a:lnTo>
                    <a:pt x="439" y="258"/>
                  </a:lnTo>
                  <a:lnTo>
                    <a:pt x="424" y="264"/>
                  </a:lnTo>
                  <a:lnTo>
                    <a:pt x="411" y="274"/>
                  </a:lnTo>
                  <a:lnTo>
                    <a:pt x="398" y="284"/>
                  </a:lnTo>
                  <a:lnTo>
                    <a:pt x="391" y="297"/>
                  </a:lnTo>
                  <a:lnTo>
                    <a:pt x="383" y="313"/>
                  </a:lnTo>
                  <a:lnTo>
                    <a:pt x="378" y="329"/>
                  </a:lnTo>
                  <a:lnTo>
                    <a:pt x="373" y="349"/>
                  </a:lnTo>
                  <a:lnTo>
                    <a:pt x="371" y="365"/>
                  </a:lnTo>
                  <a:lnTo>
                    <a:pt x="371" y="385"/>
                  </a:lnTo>
                  <a:lnTo>
                    <a:pt x="371" y="401"/>
                  </a:lnTo>
                  <a:lnTo>
                    <a:pt x="358" y="401"/>
                  </a:lnTo>
                  <a:lnTo>
                    <a:pt x="343" y="401"/>
                  </a:lnTo>
                  <a:lnTo>
                    <a:pt x="330" y="401"/>
                  </a:lnTo>
                  <a:lnTo>
                    <a:pt x="315" y="401"/>
                  </a:lnTo>
                  <a:lnTo>
                    <a:pt x="300" y="401"/>
                  </a:lnTo>
                  <a:lnTo>
                    <a:pt x="285" y="404"/>
                  </a:lnTo>
                  <a:lnTo>
                    <a:pt x="270" y="408"/>
                  </a:lnTo>
                  <a:lnTo>
                    <a:pt x="257" y="411"/>
                  </a:lnTo>
                  <a:lnTo>
                    <a:pt x="242" y="414"/>
                  </a:lnTo>
                  <a:lnTo>
                    <a:pt x="227" y="421"/>
                  </a:lnTo>
                  <a:lnTo>
                    <a:pt x="214" y="427"/>
                  </a:lnTo>
                  <a:lnTo>
                    <a:pt x="202" y="434"/>
                  </a:lnTo>
                  <a:lnTo>
                    <a:pt x="189" y="440"/>
                  </a:lnTo>
                  <a:lnTo>
                    <a:pt x="176" y="450"/>
                  </a:lnTo>
                  <a:lnTo>
                    <a:pt x="166" y="463"/>
                  </a:lnTo>
                  <a:lnTo>
                    <a:pt x="159" y="476"/>
                  </a:lnTo>
                  <a:lnTo>
                    <a:pt x="151" y="492"/>
                  </a:lnTo>
                  <a:lnTo>
                    <a:pt x="146" y="509"/>
                  </a:lnTo>
                  <a:lnTo>
                    <a:pt x="146" y="522"/>
                  </a:lnTo>
                  <a:lnTo>
                    <a:pt x="146" y="538"/>
                  </a:lnTo>
                  <a:lnTo>
                    <a:pt x="146" y="554"/>
                  </a:lnTo>
                  <a:lnTo>
                    <a:pt x="149" y="571"/>
                  </a:lnTo>
                  <a:lnTo>
                    <a:pt x="151" y="587"/>
                  </a:lnTo>
                  <a:lnTo>
                    <a:pt x="151" y="603"/>
                  </a:lnTo>
                  <a:lnTo>
                    <a:pt x="129" y="607"/>
                  </a:lnTo>
                  <a:lnTo>
                    <a:pt x="106" y="616"/>
                  </a:lnTo>
                  <a:lnTo>
                    <a:pt x="86" y="629"/>
                  </a:lnTo>
                  <a:lnTo>
                    <a:pt x="66" y="646"/>
                  </a:lnTo>
                  <a:lnTo>
                    <a:pt x="48" y="669"/>
                  </a:lnTo>
                  <a:lnTo>
                    <a:pt x="33" y="695"/>
                  </a:lnTo>
                  <a:lnTo>
                    <a:pt x="20" y="721"/>
                  </a:lnTo>
                  <a:lnTo>
                    <a:pt x="10" y="747"/>
                  </a:lnTo>
                  <a:lnTo>
                    <a:pt x="3" y="776"/>
                  </a:lnTo>
                  <a:lnTo>
                    <a:pt x="0" y="806"/>
                  </a:lnTo>
                  <a:lnTo>
                    <a:pt x="0" y="835"/>
                  </a:lnTo>
                  <a:lnTo>
                    <a:pt x="3" y="864"/>
                  </a:lnTo>
                  <a:lnTo>
                    <a:pt x="13" y="890"/>
                  </a:lnTo>
                  <a:lnTo>
                    <a:pt x="25" y="916"/>
                  </a:lnTo>
                  <a:lnTo>
                    <a:pt x="40" y="936"/>
                  </a:lnTo>
                  <a:lnTo>
                    <a:pt x="63" y="952"/>
                  </a:lnTo>
                  <a:lnTo>
                    <a:pt x="76" y="959"/>
                  </a:lnTo>
                  <a:lnTo>
                    <a:pt x="88" y="962"/>
                  </a:lnTo>
                  <a:lnTo>
                    <a:pt x="103" y="965"/>
                  </a:lnTo>
                  <a:lnTo>
                    <a:pt x="118" y="969"/>
                  </a:lnTo>
                  <a:lnTo>
                    <a:pt x="131" y="969"/>
                  </a:lnTo>
                  <a:lnTo>
                    <a:pt x="146" y="969"/>
                  </a:lnTo>
                  <a:lnTo>
                    <a:pt x="159" y="965"/>
                  </a:lnTo>
                  <a:lnTo>
                    <a:pt x="169" y="962"/>
                  </a:lnTo>
                  <a:lnTo>
                    <a:pt x="171" y="1014"/>
                  </a:lnTo>
                  <a:lnTo>
                    <a:pt x="179" y="1057"/>
                  </a:lnTo>
                  <a:lnTo>
                    <a:pt x="189" y="1093"/>
                  </a:lnTo>
                  <a:lnTo>
                    <a:pt x="202" y="1119"/>
                  </a:lnTo>
                  <a:lnTo>
                    <a:pt x="219" y="1145"/>
                  </a:lnTo>
                  <a:lnTo>
                    <a:pt x="237" y="1158"/>
                  </a:lnTo>
                  <a:lnTo>
                    <a:pt x="257" y="1171"/>
                  </a:lnTo>
                  <a:lnTo>
                    <a:pt x="280" y="1177"/>
                  </a:lnTo>
                  <a:lnTo>
                    <a:pt x="300" y="1181"/>
                  </a:lnTo>
                  <a:lnTo>
                    <a:pt x="323" y="1177"/>
                  </a:lnTo>
                  <a:lnTo>
                    <a:pt x="345" y="1177"/>
                  </a:lnTo>
                  <a:lnTo>
                    <a:pt x="363" y="1171"/>
                  </a:lnTo>
                  <a:lnTo>
                    <a:pt x="383" y="1164"/>
                  </a:lnTo>
                  <a:lnTo>
                    <a:pt x="398" y="1155"/>
                  </a:lnTo>
                  <a:lnTo>
                    <a:pt x="411" y="1145"/>
                  </a:lnTo>
                  <a:lnTo>
                    <a:pt x="421" y="1138"/>
                  </a:lnTo>
                  <a:lnTo>
                    <a:pt x="444" y="1164"/>
                  </a:lnTo>
                  <a:lnTo>
                    <a:pt x="466" y="1187"/>
                  </a:lnTo>
                  <a:lnTo>
                    <a:pt x="492" y="1210"/>
                  </a:lnTo>
                  <a:lnTo>
                    <a:pt x="517" y="1226"/>
                  </a:lnTo>
                  <a:lnTo>
                    <a:pt x="542" y="1239"/>
                  </a:lnTo>
                  <a:lnTo>
                    <a:pt x="567" y="1252"/>
                  </a:lnTo>
                  <a:lnTo>
                    <a:pt x="595" y="1259"/>
                  </a:lnTo>
                  <a:lnTo>
                    <a:pt x="623" y="1265"/>
                  </a:lnTo>
                  <a:lnTo>
                    <a:pt x="648" y="1265"/>
                  </a:lnTo>
                  <a:lnTo>
                    <a:pt x="676" y="1262"/>
                  </a:lnTo>
                  <a:lnTo>
                    <a:pt x="701" y="1256"/>
                  </a:lnTo>
                  <a:lnTo>
                    <a:pt x="729" y="1243"/>
                  </a:lnTo>
                  <a:lnTo>
                    <a:pt x="754" y="1230"/>
                  </a:lnTo>
                  <a:lnTo>
                    <a:pt x="779" y="1210"/>
                  </a:lnTo>
                  <a:lnTo>
                    <a:pt x="802" y="1187"/>
                  </a:lnTo>
                  <a:lnTo>
                    <a:pt x="824" y="1161"/>
                  </a:lnTo>
                  <a:lnTo>
                    <a:pt x="829" y="1164"/>
                  </a:lnTo>
                  <a:lnTo>
                    <a:pt x="835" y="1168"/>
                  </a:lnTo>
                  <a:lnTo>
                    <a:pt x="837" y="1174"/>
                  </a:lnTo>
                  <a:lnTo>
                    <a:pt x="842" y="1177"/>
                  </a:lnTo>
                  <a:lnTo>
                    <a:pt x="845" y="1184"/>
                  </a:lnTo>
                  <a:lnTo>
                    <a:pt x="847" y="1190"/>
                  </a:lnTo>
                  <a:lnTo>
                    <a:pt x="852" y="1194"/>
                  </a:lnTo>
                  <a:lnTo>
                    <a:pt x="855" y="1197"/>
                  </a:lnTo>
                  <a:lnTo>
                    <a:pt x="862" y="1207"/>
                  </a:lnTo>
                  <a:lnTo>
                    <a:pt x="870" y="1217"/>
                  </a:lnTo>
                  <a:lnTo>
                    <a:pt x="877" y="1223"/>
                  </a:lnTo>
                  <a:lnTo>
                    <a:pt x="887" y="1230"/>
                  </a:lnTo>
                  <a:lnTo>
                    <a:pt x="898" y="1239"/>
                  </a:lnTo>
                  <a:lnTo>
                    <a:pt x="908" y="1246"/>
                  </a:lnTo>
                  <a:lnTo>
                    <a:pt x="918" y="1252"/>
                  </a:lnTo>
                  <a:lnTo>
                    <a:pt x="930" y="1256"/>
                  </a:lnTo>
                  <a:lnTo>
                    <a:pt x="940" y="1262"/>
                  </a:lnTo>
                  <a:lnTo>
                    <a:pt x="950" y="1265"/>
                  </a:lnTo>
                  <a:lnTo>
                    <a:pt x="963" y="1272"/>
                  </a:lnTo>
                  <a:lnTo>
                    <a:pt x="973" y="1275"/>
                  </a:lnTo>
                  <a:lnTo>
                    <a:pt x="983" y="1278"/>
                  </a:lnTo>
                  <a:lnTo>
                    <a:pt x="996" y="1278"/>
                  </a:lnTo>
                  <a:lnTo>
                    <a:pt x="1006" y="1282"/>
                  </a:lnTo>
                  <a:lnTo>
                    <a:pt x="1014" y="1282"/>
                  </a:lnTo>
                  <a:lnTo>
                    <a:pt x="1036" y="1285"/>
                  </a:lnTo>
                  <a:lnTo>
                    <a:pt x="1056" y="1285"/>
                  </a:lnTo>
                  <a:lnTo>
                    <a:pt x="1077" y="1285"/>
                  </a:lnTo>
                  <a:lnTo>
                    <a:pt x="1094" y="1278"/>
                  </a:lnTo>
                  <a:lnTo>
                    <a:pt x="1112" y="1275"/>
                  </a:lnTo>
                  <a:lnTo>
                    <a:pt x="1129" y="1269"/>
                  </a:lnTo>
                  <a:lnTo>
                    <a:pt x="1145" y="1262"/>
                  </a:lnTo>
                  <a:lnTo>
                    <a:pt x="1162" y="1252"/>
                  </a:lnTo>
                  <a:lnTo>
                    <a:pt x="1175" y="1239"/>
                  </a:lnTo>
                  <a:lnTo>
                    <a:pt x="1190" y="1226"/>
                  </a:lnTo>
                  <a:lnTo>
                    <a:pt x="1205" y="1217"/>
                  </a:lnTo>
                  <a:lnTo>
                    <a:pt x="1218" y="1200"/>
                  </a:lnTo>
                  <a:lnTo>
                    <a:pt x="1233" y="1184"/>
                  </a:lnTo>
                  <a:lnTo>
                    <a:pt x="1245" y="1164"/>
                  </a:lnTo>
                  <a:lnTo>
                    <a:pt x="1258" y="1148"/>
                  </a:lnTo>
                  <a:lnTo>
                    <a:pt x="1271" y="1128"/>
                  </a:lnTo>
                  <a:lnTo>
                    <a:pt x="1273" y="1122"/>
                  </a:lnTo>
                  <a:lnTo>
                    <a:pt x="1288" y="1135"/>
                  </a:lnTo>
                  <a:lnTo>
                    <a:pt x="1301" y="1145"/>
                  </a:lnTo>
                  <a:lnTo>
                    <a:pt x="1316" y="1155"/>
                  </a:lnTo>
                  <a:lnTo>
                    <a:pt x="1334" y="1164"/>
                  </a:lnTo>
                  <a:lnTo>
                    <a:pt x="1349" y="1174"/>
                  </a:lnTo>
                  <a:lnTo>
                    <a:pt x="1366" y="1184"/>
                  </a:lnTo>
                  <a:lnTo>
                    <a:pt x="1384" y="1190"/>
                  </a:lnTo>
                  <a:lnTo>
                    <a:pt x="1402" y="1197"/>
                  </a:lnTo>
                  <a:lnTo>
                    <a:pt x="1419" y="1203"/>
                  </a:lnTo>
                  <a:lnTo>
                    <a:pt x="1437" y="1207"/>
                  </a:lnTo>
                  <a:lnTo>
                    <a:pt x="1457" y="1213"/>
                  </a:lnTo>
                  <a:lnTo>
                    <a:pt x="1475" y="1217"/>
                  </a:lnTo>
                  <a:lnTo>
                    <a:pt x="1495" y="1217"/>
                  </a:lnTo>
                  <a:lnTo>
                    <a:pt x="1513" y="1220"/>
                  </a:lnTo>
                  <a:lnTo>
                    <a:pt x="1533" y="1220"/>
                  </a:lnTo>
                  <a:lnTo>
                    <a:pt x="1551" y="1217"/>
                  </a:lnTo>
                  <a:lnTo>
                    <a:pt x="1568" y="1217"/>
                  </a:lnTo>
                  <a:lnTo>
                    <a:pt x="1586" y="1213"/>
                  </a:lnTo>
                  <a:lnTo>
                    <a:pt x="1603" y="1207"/>
                  </a:lnTo>
                  <a:lnTo>
                    <a:pt x="1621" y="1200"/>
                  </a:lnTo>
                  <a:lnTo>
                    <a:pt x="1639" y="1194"/>
                  </a:lnTo>
                  <a:lnTo>
                    <a:pt x="1654" y="1187"/>
                  </a:lnTo>
                  <a:lnTo>
                    <a:pt x="1669" y="1177"/>
                  </a:lnTo>
                  <a:lnTo>
                    <a:pt x="1684" y="1164"/>
                  </a:lnTo>
                  <a:lnTo>
                    <a:pt x="1699" y="1151"/>
                  </a:lnTo>
                  <a:lnTo>
                    <a:pt x="1714" y="1138"/>
                  </a:lnTo>
                  <a:lnTo>
                    <a:pt x="1727" y="1122"/>
                  </a:lnTo>
                  <a:lnTo>
                    <a:pt x="1737" y="1106"/>
                  </a:lnTo>
                  <a:lnTo>
                    <a:pt x="1750" y="1086"/>
                  </a:lnTo>
                  <a:lnTo>
                    <a:pt x="1760" y="1066"/>
                  </a:lnTo>
                  <a:lnTo>
                    <a:pt x="1767" y="1044"/>
                  </a:lnTo>
                  <a:lnTo>
                    <a:pt x="1775" y="1018"/>
                  </a:lnTo>
                  <a:lnTo>
                    <a:pt x="1780" y="1005"/>
                  </a:lnTo>
                  <a:lnTo>
                    <a:pt x="1782" y="991"/>
                  </a:lnTo>
                  <a:lnTo>
                    <a:pt x="1785" y="975"/>
                  </a:lnTo>
                  <a:lnTo>
                    <a:pt x="1788" y="959"/>
                  </a:lnTo>
                  <a:lnTo>
                    <a:pt x="1798" y="956"/>
                  </a:lnTo>
                  <a:lnTo>
                    <a:pt x="1810" y="956"/>
                  </a:lnTo>
                  <a:lnTo>
                    <a:pt x="1820" y="952"/>
                  </a:lnTo>
                  <a:lnTo>
                    <a:pt x="1830" y="949"/>
                  </a:lnTo>
                  <a:lnTo>
                    <a:pt x="1843" y="946"/>
                  </a:lnTo>
                  <a:lnTo>
                    <a:pt x="1853" y="939"/>
                  </a:lnTo>
                  <a:lnTo>
                    <a:pt x="1863" y="936"/>
                  </a:lnTo>
                  <a:lnTo>
                    <a:pt x="1876" y="926"/>
                  </a:lnTo>
                  <a:lnTo>
                    <a:pt x="1886" y="920"/>
                  </a:lnTo>
                  <a:lnTo>
                    <a:pt x="1896" y="913"/>
                  </a:lnTo>
                  <a:lnTo>
                    <a:pt x="1906" y="903"/>
                  </a:lnTo>
                  <a:lnTo>
                    <a:pt x="1914" y="897"/>
                  </a:lnTo>
                  <a:lnTo>
                    <a:pt x="1924" y="887"/>
                  </a:lnTo>
                  <a:lnTo>
                    <a:pt x="1931" y="877"/>
                  </a:lnTo>
                  <a:lnTo>
                    <a:pt x="1939" y="868"/>
                  </a:lnTo>
                  <a:lnTo>
                    <a:pt x="1946" y="858"/>
                  </a:lnTo>
                  <a:lnTo>
                    <a:pt x="1961" y="838"/>
                  </a:lnTo>
                  <a:lnTo>
                    <a:pt x="1974" y="815"/>
                  </a:lnTo>
                  <a:lnTo>
                    <a:pt x="1987" y="789"/>
                  </a:lnTo>
                  <a:lnTo>
                    <a:pt x="1997" y="760"/>
                  </a:lnTo>
                  <a:lnTo>
                    <a:pt x="2007" y="734"/>
                  </a:lnTo>
                  <a:lnTo>
                    <a:pt x="2014" y="704"/>
                  </a:lnTo>
                  <a:lnTo>
                    <a:pt x="2019" y="675"/>
                  </a:lnTo>
                  <a:lnTo>
                    <a:pt x="2022" y="649"/>
                  </a:lnTo>
                  <a:lnTo>
                    <a:pt x="2022" y="623"/>
                  </a:lnTo>
                  <a:lnTo>
                    <a:pt x="2019" y="597"/>
                  </a:lnTo>
                  <a:lnTo>
                    <a:pt x="2012" y="571"/>
                  </a:lnTo>
                  <a:lnTo>
                    <a:pt x="2002" y="551"/>
                  </a:lnTo>
                  <a:lnTo>
                    <a:pt x="1987" y="532"/>
                  </a:lnTo>
                  <a:lnTo>
                    <a:pt x="1969" y="515"/>
                  </a:lnTo>
                  <a:lnTo>
                    <a:pt x="1946" y="502"/>
                  </a:lnTo>
                  <a:lnTo>
                    <a:pt x="1919" y="496"/>
                  </a:lnTo>
                  <a:lnTo>
                    <a:pt x="1914" y="496"/>
                  </a:lnTo>
                  <a:lnTo>
                    <a:pt x="1909" y="496"/>
                  </a:lnTo>
                  <a:lnTo>
                    <a:pt x="1904" y="492"/>
                  </a:lnTo>
                  <a:lnTo>
                    <a:pt x="1898" y="492"/>
                  </a:lnTo>
                  <a:lnTo>
                    <a:pt x="1893" y="492"/>
                  </a:lnTo>
                  <a:lnTo>
                    <a:pt x="1888" y="492"/>
                  </a:lnTo>
                  <a:lnTo>
                    <a:pt x="1883" y="489"/>
                  </a:lnTo>
                  <a:lnTo>
                    <a:pt x="1878" y="489"/>
                  </a:lnTo>
                  <a:lnTo>
                    <a:pt x="1891" y="460"/>
                  </a:lnTo>
                  <a:lnTo>
                    <a:pt x="1901" y="424"/>
                  </a:lnTo>
                  <a:lnTo>
                    <a:pt x="1909" y="391"/>
                  </a:lnTo>
                  <a:lnTo>
                    <a:pt x="1914" y="355"/>
                  </a:lnTo>
                  <a:lnTo>
                    <a:pt x="1914" y="320"/>
                  </a:lnTo>
                  <a:lnTo>
                    <a:pt x="1909" y="287"/>
                  </a:lnTo>
                  <a:lnTo>
                    <a:pt x="1898" y="251"/>
                  </a:lnTo>
                  <a:lnTo>
                    <a:pt x="1878" y="219"/>
                  </a:lnTo>
                  <a:lnTo>
                    <a:pt x="1858" y="192"/>
                  </a:lnTo>
                  <a:lnTo>
                    <a:pt x="1838" y="173"/>
                  </a:lnTo>
                  <a:lnTo>
                    <a:pt x="1818" y="157"/>
                  </a:lnTo>
                  <a:lnTo>
                    <a:pt x="1795" y="140"/>
                  </a:lnTo>
                  <a:lnTo>
                    <a:pt x="1775" y="130"/>
                  </a:lnTo>
                  <a:lnTo>
                    <a:pt x="1752" y="127"/>
                  </a:lnTo>
                  <a:lnTo>
                    <a:pt x="1730" y="124"/>
                  </a:lnTo>
                  <a:lnTo>
                    <a:pt x="1707" y="124"/>
                  </a:lnTo>
                  <a:lnTo>
                    <a:pt x="1687" y="130"/>
                  </a:lnTo>
                  <a:lnTo>
                    <a:pt x="1664" y="137"/>
                  </a:lnTo>
                  <a:lnTo>
                    <a:pt x="1644" y="147"/>
                  </a:lnTo>
                  <a:lnTo>
                    <a:pt x="1621" y="160"/>
                  </a:lnTo>
                  <a:lnTo>
                    <a:pt x="1601" y="176"/>
                  </a:lnTo>
                  <a:lnTo>
                    <a:pt x="1583" y="196"/>
                  </a:lnTo>
                  <a:lnTo>
                    <a:pt x="1563" y="219"/>
                  </a:lnTo>
                  <a:lnTo>
                    <a:pt x="1545" y="241"/>
                  </a:lnTo>
                  <a:lnTo>
                    <a:pt x="1543" y="245"/>
                  </a:lnTo>
                  <a:lnTo>
                    <a:pt x="1530" y="228"/>
                  </a:lnTo>
                  <a:lnTo>
                    <a:pt x="1520" y="215"/>
                  </a:lnTo>
                  <a:lnTo>
                    <a:pt x="1508" y="202"/>
                  </a:lnTo>
                  <a:lnTo>
                    <a:pt x="1495" y="186"/>
                  </a:lnTo>
                  <a:lnTo>
                    <a:pt x="1482" y="173"/>
                  </a:lnTo>
                  <a:lnTo>
                    <a:pt x="1470" y="160"/>
                  </a:lnTo>
                  <a:lnTo>
                    <a:pt x="1457" y="150"/>
                  </a:lnTo>
                  <a:lnTo>
                    <a:pt x="1445" y="137"/>
                  </a:lnTo>
                  <a:lnTo>
                    <a:pt x="1430" y="130"/>
                  </a:lnTo>
                  <a:lnTo>
                    <a:pt x="1414" y="121"/>
                  </a:lnTo>
                  <a:lnTo>
                    <a:pt x="1402" y="114"/>
                  </a:lnTo>
                  <a:lnTo>
                    <a:pt x="1384" y="111"/>
                  </a:lnTo>
                  <a:lnTo>
                    <a:pt x="1369" y="108"/>
                  </a:lnTo>
                  <a:lnTo>
                    <a:pt x="1351" y="108"/>
                  </a:lnTo>
                  <a:lnTo>
                    <a:pt x="1336" y="108"/>
                  </a:lnTo>
                  <a:lnTo>
                    <a:pt x="1316" y="114"/>
                  </a:lnTo>
                  <a:lnTo>
                    <a:pt x="1309" y="117"/>
                  </a:lnTo>
                  <a:lnTo>
                    <a:pt x="1298" y="124"/>
                  </a:lnTo>
                  <a:lnTo>
                    <a:pt x="1288" y="134"/>
                  </a:lnTo>
                  <a:lnTo>
                    <a:pt x="1278" y="144"/>
                  </a:lnTo>
                  <a:lnTo>
                    <a:pt x="1271" y="157"/>
                  </a:lnTo>
                  <a:lnTo>
                    <a:pt x="1263" y="170"/>
                  </a:lnTo>
                  <a:lnTo>
                    <a:pt x="1256" y="179"/>
                  </a:lnTo>
                  <a:lnTo>
                    <a:pt x="1248" y="189"/>
                  </a:lnTo>
                  <a:lnTo>
                    <a:pt x="1240" y="179"/>
                  </a:lnTo>
                  <a:lnTo>
                    <a:pt x="1233" y="173"/>
                  </a:lnTo>
                  <a:lnTo>
                    <a:pt x="1225" y="166"/>
                  </a:lnTo>
                  <a:lnTo>
                    <a:pt x="1215" y="163"/>
                  </a:lnTo>
                  <a:lnTo>
                    <a:pt x="1205" y="160"/>
                  </a:lnTo>
                  <a:lnTo>
                    <a:pt x="1198" y="157"/>
                  </a:lnTo>
                  <a:lnTo>
                    <a:pt x="1187" y="157"/>
                  </a:lnTo>
                  <a:lnTo>
                    <a:pt x="1177" y="157"/>
                  </a:lnTo>
                  <a:lnTo>
                    <a:pt x="1170" y="160"/>
                  </a:lnTo>
                  <a:lnTo>
                    <a:pt x="1160" y="163"/>
                  </a:lnTo>
                  <a:lnTo>
                    <a:pt x="1152" y="166"/>
                  </a:lnTo>
                  <a:lnTo>
                    <a:pt x="1142" y="173"/>
                  </a:lnTo>
                  <a:lnTo>
                    <a:pt x="1135" y="183"/>
                  </a:lnTo>
                  <a:lnTo>
                    <a:pt x="1127" y="192"/>
                  </a:lnTo>
                  <a:lnTo>
                    <a:pt x="1122" y="205"/>
                  </a:lnTo>
                  <a:lnTo>
                    <a:pt x="1117" y="219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00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2133" y="790"/>
              <a:ext cx="996" cy="435"/>
            </a:xfrm>
            <a:custGeom>
              <a:avLst/>
              <a:gdLst>
                <a:gd name="T0" fmla="*/ 1 w 1880"/>
                <a:gd name="T1" fmla="*/ 0 h 1073"/>
                <a:gd name="T2" fmla="*/ 1 w 1880"/>
                <a:gd name="T3" fmla="*/ 0 h 1073"/>
                <a:gd name="T4" fmla="*/ 1 w 1880"/>
                <a:gd name="T5" fmla="*/ 0 h 1073"/>
                <a:gd name="T6" fmla="*/ 1 w 1880"/>
                <a:gd name="T7" fmla="*/ 0 h 1073"/>
                <a:gd name="T8" fmla="*/ 1 w 1880"/>
                <a:gd name="T9" fmla="*/ 0 h 1073"/>
                <a:gd name="T10" fmla="*/ 1 w 1880"/>
                <a:gd name="T11" fmla="*/ 0 h 1073"/>
                <a:gd name="T12" fmla="*/ 1 w 1880"/>
                <a:gd name="T13" fmla="*/ 0 h 1073"/>
                <a:gd name="T14" fmla="*/ 1 w 1880"/>
                <a:gd name="T15" fmla="*/ 0 h 1073"/>
                <a:gd name="T16" fmla="*/ 1 w 1880"/>
                <a:gd name="T17" fmla="*/ 0 h 1073"/>
                <a:gd name="T18" fmla="*/ 1 w 1880"/>
                <a:gd name="T19" fmla="*/ 0 h 1073"/>
                <a:gd name="T20" fmla="*/ 1 w 1880"/>
                <a:gd name="T21" fmla="*/ 0 h 1073"/>
                <a:gd name="T22" fmla="*/ 1 w 1880"/>
                <a:gd name="T23" fmla="*/ 0 h 1073"/>
                <a:gd name="T24" fmla="*/ 1 w 1880"/>
                <a:gd name="T25" fmla="*/ 0 h 1073"/>
                <a:gd name="T26" fmla="*/ 1 w 1880"/>
                <a:gd name="T27" fmla="*/ 0 h 1073"/>
                <a:gd name="T28" fmla="*/ 1 w 1880"/>
                <a:gd name="T29" fmla="*/ 0 h 1073"/>
                <a:gd name="T30" fmla="*/ 1 w 1880"/>
                <a:gd name="T31" fmla="*/ 0 h 1073"/>
                <a:gd name="T32" fmla="*/ 1 w 1880"/>
                <a:gd name="T33" fmla="*/ 0 h 1073"/>
                <a:gd name="T34" fmla="*/ 1 w 1880"/>
                <a:gd name="T35" fmla="*/ 0 h 1073"/>
                <a:gd name="T36" fmla="*/ 1 w 1880"/>
                <a:gd name="T37" fmla="*/ 0 h 1073"/>
                <a:gd name="T38" fmla="*/ 1 w 1880"/>
                <a:gd name="T39" fmla="*/ 0 h 1073"/>
                <a:gd name="T40" fmla="*/ 1 w 1880"/>
                <a:gd name="T41" fmla="*/ 0 h 1073"/>
                <a:gd name="T42" fmla="*/ 1 w 1880"/>
                <a:gd name="T43" fmla="*/ 0 h 1073"/>
                <a:gd name="T44" fmla="*/ 1 w 1880"/>
                <a:gd name="T45" fmla="*/ 0 h 1073"/>
                <a:gd name="T46" fmla="*/ 1 w 1880"/>
                <a:gd name="T47" fmla="*/ 0 h 1073"/>
                <a:gd name="T48" fmla="*/ 1 w 1880"/>
                <a:gd name="T49" fmla="*/ 0 h 1073"/>
                <a:gd name="T50" fmla="*/ 1 w 1880"/>
                <a:gd name="T51" fmla="*/ 0 h 1073"/>
                <a:gd name="T52" fmla="*/ 1 w 1880"/>
                <a:gd name="T53" fmla="*/ 0 h 1073"/>
                <a:gd name="T54" fmla="*/ 1 w 1880"/>
                <a:gd name="T55" fmla="*/ 0 h 1073"/>
                <a:gd name="T56" fmla="*/ 1 w 1880"/>
                <a:gd name="T57" fmla="*/ 0 h 1073"/>
                <a:gd name="T58" fmla="*/ 1 w 1880"/>
                <a:gd name="T59" fmla="*/ 0 h 1073"/>
                <a:gd name="T60" fmla="*/ 1 w 1880"/>
                <a:gd name="T61" fmla="*/ 0 h 1073"/>
                <a:gd name="T62" fmla="*/ 1 w 1880"/>
                <a:gd name="T63" fmla="*/ 0 h 1073"/>
                <a:gd name="T64" fmla="*/ 1 w 1880"/>
                <a:gd name="T65" fmla="*/ 0 h 1073"/>
                <a:gd name="T66" fmla="*/ 1 w 1880"/>
                <a:gd name="T67" fmla="*/ 0 h 1073"/>
                <a:gd name="T68" fmla="*/ 1 w 1880"/>
                <a:gd name="T69" fmla="*/ 0 h 1073"/>
                <a:gd name="T70" fmla="*/ 1 w 1880"/>
                <a:gd name="T71" fmla="*/ 0 h 1073"/>
                <a:gd name="T72" fmla="*/ 1 w 1880"/>
                <a:gd name="T73" fmla="*/ 0 h 1073"/>
                <a:gd name="T74" fmla="*/ 1 w 1880"/>
                <a:gd name="T75" fmla="*/ 0 h 1073"/>
                <a:gd name="T76" fmla="*/ 1 w 1880"/>
                <a:gd name="T77" fmla="*/ 0 h 1073"/>
                <a:gd name="T78" fmla="*/ 1 w 1880"/>
                <a:gd name="T79" fmla="*/ 0 h 1073"/>
                <a:gd name="T80" fmla="*/ 1 w 1880"/>
                <a:gd name="T81" fmla="*/ 0 h 1073"/>
                <a:gd name="T82" fmla="*/ 1 w 1880"/>
                <a:gd name="T83" fmla="*/ 0 h 1073"/>
                <a:gd name="T84" fmla="*/ 1 w 1880"/>
                <a:gd name="T85" fmla="*/ 0 h 1073"/>
                <a:gd name="T86" fmla="*/ 1 w 1880"/>
                <a:gd name="T87" fmla="*/ 0 h 1073"/>
                <a:gd name="T88" fmla="*/ 1 w 1880"/>
                <a:gd name="T89" fmla="*/ 0 h 1073"/>
                <a:gd name="T90" fmla="*/ 1 w 1880"/>
                <a:gd name="T91" fmla="*/ 0 h 1073"/>
                <a:gd name="T92" fmla="*/ 1 w 1880"/>
                <a:gd name="T93" fmla="*/ 0 h 1073"/>
                <a:gd name="T94" fmla="*/ 1 w 1880"/>
                <a:gd name="T95" fmla="*/ 0 h 1073"/>
                <a:gd name="T96" fmla="*/ 1 w 1880"/>
                <a:gd name="T97" fmla="*/ 0 h 1073"/>
                <a:gd name="T98" fmla="*/ 1 w 1880"/>
                <a:gd name="T99" fmla="*/ 0 h 1073"/>
                <a:gd name="T100" fmla="*/ 1 w 1880"/>
                <a:gd name="T101" fmla="*/ 0 h 1073"/>
                <a:gd name="T102" fmla="*/ 1 w 1880"/>
                <a:gd name="T103" fmla="*/ 0 h 1073"/>
                <a:gd name="T104" fmla="*/ 1 w 1880"/>
                <a:gd name="T105" fmla="*/ 0 h 1073"/>
                <a:gd name="T106" fmla="*/ 1 w 1880"/>
                <a:gd name="T107" fmla="*/ 0 h 1073"/>
                <a:gd name="T108" fmla="*/ 1 w 1880"/>
                <a:gd name="T109" fmla="*/ 0 h 1073"/>
                <a:gd name="T110" fmla="*/ 1 w 1880"/>
                <a:gd name="T111" fmla="*/ 0 h 1073"/>
                <a:gd name="T112" fmla="*/ 1 w 1880"/>
                <a:gd name="T113" fmla="*/ 0 h 1073"/>
                <a:gd name="T114" fmla="*/ 1 w 1880"/>
                <a:gd name="T115" fmla="*/ 0 h 1073"/>
                <a:gd name="T116" fmla="*/ 1 w 1880"/>
                <a:gd name="T117" fmla="*/ 0 h 1073"/>
                <a:gd name="T118" fmla="*/ 1 w 1880"/>
                <a:gd name="T119" fmla="*/ 0 h 10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0"/>
                <a:gd name="T181" fmla="*/ 0 h 1073"/>
                <a:gd name="T182" fmla="*/ 1880 w 1880"/>
                <a:gd name="T183" fmla="*/ 1073 h 10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0" h="1073">
                  <a:moveTo>
                    <a:pt x="332" y="395"/>
                  </a:moveTo>
                  <a:lnTo>
                    <a:pt x="325" y="382"/>
                  </a:lnTo>
                  <a:lnTo>
                    <a:pt x="320" y="372"/>
                  </a:lnTo>
                  <a:lnTo>
                    <a:pt x="317" y="362"/>
                  </a:lnTo>
                  <a:lnTo>
                    <a:pt x="315" y="352"/>
                  </a:lnTo>
                  <a:lnTo>
                    <a:pt x="317" y="343"/>
                  </a:lnTo>
                  <a:lnTo>
                    <a:pt x="320" y="336"/>
                  </a:lnTo>
                  <a:lnTo>
                    <a:pt x="322" y="326"/>
                  </a:lnTo>
                  <a:lnTo>
                    <a:pt x="327" y="316"/>
                  </a:lnTo>
                  <a:lnTo>
                    <a:pt x="337" y="307"/>
                  </a:lnTo>
                  <a:lnTo>
                    <a:pt x="350" y="297"/>
                  </a:lnTo>
                  <a:lnTo>
                    <a:pt x="360" y="287"/>
                  </a:lnTo>
                  <a:lnTo>
                    <a:pt x="375" y="281"/>
                  </a:lnTo>
                  <a:lnTo>
                    <a:pt x="390" y="274"/>
                  </a:lnTo>
                  <a:lnTo>
                    <a:pt x="406" y="268"/>
                  </a:lnTo>
                  <a:lnTo>
                    <a:pt x="421" y="264"/>
                  </a:lnTo>
                  <a:lnTo>
                    <a:pt x="436" y="261"/>
                  </a:lnTo>
                  <a:lnTo>
                    <a:pt x="453" y="261"/>
                  </a:lnTo>
                  <a:lnTo>
                    <a:pt x="469" y="261"/>
                  </a:lnTo>
                  <a:lnTo>
                    <a:pt x="484" y="264"/>
                  </a:lnTo>
                  <a:lnTo>
                    <a:pt x="499" y="268"/>
                  </a:lnTo>
                  <a:lnTo>
                    <a:pt x="514" y="274"/>
                  </a:lnTo>
                  <a:lnTo>
                    <a:pt x="527" y="281"/>
                  </a:lnTo>
                  <a:lnTo>
                    <a:pt x="539" y="290"/>
                  </a:lnTo>
                  <a:lnTo>
                    <a:pt x="549" y="303"/>
                  </a:lnTo>
                  <a:lnTo>
                    <a:pt x="539" y="313"/>
                  </a:lnTo>
                  <a:lnTo>
                    <a:pt x="532" y="323"/>
                  </a:lnTo>
                  <a:lnTo>
                    <a:pt x="524" y="333"/>
                  </a:lnTo>
                  <a:lnTo>
                    <a:pt x="519" y="346"/>
                  </a:lnTo>
                  <a:lnTo>
                    <a:pt x="514" y="359"/>
                  </a:lnTo>
                  <a:lnTo>
                    <a:pt x="509" y="372"/>
                  </a:lnTo>
                  <a:lnTo>
                    <a:pt x="509" y="388"/>
                  </a:lnTo>
                  <a:lnTo>
                    <a:pt x="506" y="401"/>
                  </a:lnTo>
                  <a:lnTo>
                    <a:pt x="509" y="401"/>
                  </a:lnTo>
                  <a:lnTo>
                    <a:pt x="514" y="398"/>
                  </a:lnTo>
                  <a:lnTo>
                    <a:pt x="516" y="395"/>
                  </a:lnTo>
                  <a:lnTo>
                    <a:pt x="521" y="388"/>
                  </a:lnTo>
                  <a:lnTo>
                    <a:pt x="524" y="385"/>
                  </a:lnTo>
                  <a:lnTo>
                    <a:pt x="529" y="378"/>
                  </a:lnTo>
                  <a:lnTo>
                    <a:pt x="529" y="375"/>
                  </a:lnTo>
                  <a:lnTo>
                    <a:pt x="532" y="369"/>
                  </a:lnTo>
                  <a:lnTo>
                    <a:pt x="537" y="369"/>
                  </a:lnTo>
                  <a:lnTo>
                    <a:pt x="539" y="365"/>
                  </a:lnTo>
                  <a:lnTo>
                    <a:pt x="544" y="362"/>
                  </a:lnTo>
                  <a:lnTo>
                    <a:pt x="547" y="359"/>
                  </a:lnTo>
                  <a:lnTo>
                    <a:pt x="552" y="356"/>
                  </a:lnTo>
                  <a:lnTo>
                    <a:pt x="554" y="352"/>
                  </a:lnTo>
                  <a:lnTo>
                    <a:pt x="557" y="349"/>
                  </a:lnTo>
                  <a:lnTo>
                    <a:pt x="562" y="346"/>
                  </a:lnTo>
                  <a:lnTo>
                    <a:pt x="572" y="339"/>
                  </a:lnTo>
                  <a:lnTo>
                    <a:pt x="585" y="336"/>
                  </a:lnTo>
                  <a:lnTo>
                    <a:pt x="597" y="333"/>
                  </a:lnTo>
                  <a:lnTo>
                    <a:pt x="610" y="329"/>
                  </a:lnTo>
                  <a:lnTo>
                    <a:pt x="622" y="326"/>
                  </a:lnTo>
                  <a:lnTo>
                    <a:pt x="637" y="326"/>
                  </a:lnTo>
                  <a:lnTo>
                    <a:pt x="650" y="326"/>
                  </a:lnTo>
                  <a:lnTo>
                    <a:pt x="665" y="326"/>
                  </a:lnTo>
                  <a:lnTo>
                    <a:pt x="678" y="329"/>
                  </a:lnTo>
                  <a:lnTo>
                    <a:pt x="690" y="333"/>
                  </a:lnTo>
                  <a:lnTo>
                    <a:pt x="703" y="339"/>
                  </a:lnTo>
                  <a:lnTo>
                    <a:pt x="716" y="346"/>
                  </a:lnTo>
                  <a:lnTo>
                    <a:pt x="726" y="352"/>
                  </a:lnTo>
                  <a:lnTo>
                    <a:pt x="736" y="362"/>
                  </a:lnTo>
                  <a:lnTo>
                    <a:pt x="743" y="372"/>
                  </a:lnTo>
                  <a:lnTo>
                    <a:pt x="751" y="385"/>
                  </a:lnTo>
                  <a:lnTo>
                    <a:pt x="756" y="382"/>
                  </a:lnTo>
                  <a:lnTo>
                    <a:pt x="758" y="375"/>
                  </a:lnTo>
                  <a:lnTo>
                    <a:pt x="764" y="372"/>
                  </a:lnTo>
                  <a:lnTo>
                    <a:pt x="774" y="369"/>
                  </a:lnTo>
                  <a:lnTo>
                    <a:pt x="784" y="365"/>
                  </a:lnTo>
                  <a:lnTo>
                    <a:pt x="791" y="365"/>
                  </a:lnTo>
                  <a:lnTo>
                    <a:pt x="799" y="365"/>
                  </a:lnTo>
                  <a:lnTo>
                    <a:pt x="806" y="369"/>
                  </a:lnTo>
                  <a:lnTo>
                    <a:pt x="814" y="372"/>
                  </a:lnTo>
                  <a:lnTo>
                    <a:pt x="822" y="378"/>
                  </a:lnTo>
                  <a:lnTo>
                    <a:pt x="827" y="385"/>
                  </a:lnTo>
                  <a:lnTo>
                    <a:pt x="834" y="395"/>
                  </a:lnTo>
                  <a:lnTo>
                    <a:pt x="832" y="375"/>
                  </a:lnTo>
                  <a:lnTo>
                    <a:pt x="827" y="362"/>
                  </a:lnTo>
                  <a:lnTo>
                    <a:pt x="822" y="352"/>
                  </a:lnTo>
                  <a:lnTo>
                    <a:pt x="814" y="346"/>
                  </a:lnTo>
                  <a:lnTo>
                    <a:pt x="806" y="343"/>
                  </a:lnTo>
                  <a:lnTo>
                    <a:pt x="796" y="346"/>
                  </a:lnTo>
                  <a:lnTo>
                    <a:pt x="784" y="349"/>
                  </a:lnTo>
                  <a:lnTo>
                    <a:pt x="769" y="356"/>
                  </a:lnTo>
                  <a:lnTo>
                    <a:pt x="761" y="346"/>
                  </a:lnTo>
                  <a:lnTo>
                    <a:pt x="753" y="336"/>
                  </a:lnTo>
                  <a:lnTo>
                    <a:pt x="743" y="323"/>
                  </a:lnTo>
                  <a:lnTo>
                    <a:pt x="736" y="313"/>
                  </a:lnTo>
                  <a:lnTo>
                    <a:pt x="726" y="303"/>
                  </a:lnTo>
                  <a:lnTo>
                    <a:pt x="716" y="294"/>
                  </a:lnTo>
                  <a:lnTo>
                    <a:pt x="706" y="287"/>
                  </a:lnTo>
                  <a:lnTo>
                    <a:pt x="695" y="277"/>
                  </a:lnTo>
                  <a:lnTo>
                    <a:pt x="685" y="274"/>
                  </a:lnTo>
                  <a:lnTo>
                    <a:pt x="675" y="268"/>
                  </a:lnTo>
                  <a:lnTo>
                    <a:pt x="663" y="264"/>
                  </a:lnTo>
                  <a:lnTo>
                    <a:pt x="653" y="261"/>
                  </a:lnTo>
                  <a:lnTo>
                    <a:pt x="640" y="258"/>
                  </a:lnTo>
                  <a:lnTo>
                    <a:pt x="630" y="258"/>
                  </a:lnTo>
                  <a:lnTo>
                    <a:pt x="617" y="261"/>
                  </a:lnTo>
                  <a:lnTo>
                    <a:pt x="605" y="264"/>
                  </a:lnTo>
                  <a:lnTo>
                    <a:pt x="595" y="241"/>
                  </a:lnTo>
                  <a:lnTo>
                    <a:pt x="592" y="209"/>
                  </a:lnTo>
                  <a:lnTo>
                    <a:pt x="597" y="170"/>
                  </a:lnTo>
                  <a:lnTo>
                    <a:pt x="610" y="134"/>
                  </a:lnTo>
                  <a:lnTo>
                    <a:pt x="627" y="98"/>
                  </a:lnTo>
                  <a:lnTo>
                    <a:pt x="645" y="65"/>
                  </a:lnTo>
                  <a:lnTo>
                    <a:pt x="663" y="39"/>
                  </a:lnTo>
                  <a:lnTo>
                    <a:pt x="680" y="26"/>
                  </a:lnTo>
                  <a:lnTo>
                    <a:pt x="703" y="13"/>
                  </a:lnTo>
                  <a:lnTo>
                    <a:pt x="726" y="7"/>
                  </a:lnTo>
                  <a:lnTo>
                    <a:pt x="751" y="0"/>
                  </a:lnTo>
                  <a:lnTo>
                    <a:pt x="776" y="0"/>
                  </a:lnTo>
                  <a:lnTo>
                    <a:pt x="801" y="0"/>
                  </a:lnTo>
                  <a:lnTo>
                    <a:pt x="827" y="3"/>
                  </a:lnTo>
                  <a:lnTo>
                    <a:pt x="852" y="7"/>
                  </a:lnTo>
                  <a:lnTo>
                    <a:pt x="877" y="16"/>
                  </a:lnTo>
                  <a:lnTo>
                    <a:pt x="900" y="26"/>
                  </a:lnTo>
                  <a:lnTo>
                    <a:pt x="922" y="42"/>
                  </a:lnTo>
                  <a:lnTo>
                    <a:pt x="945" y="56"/>
                  </a:lnTo>
                  <a:lnTo>
                    <a:pt x="965" y="75"/>
                  </a:lnTo>
                  <a:lnTo>
                    <a:pt x="983" y="95"/>
                  </a:lnTo>
                  <a:lnTo>
                    <a:pt x="998" y="118"/>
                  </a:lnTo>
                  <a:lnTo>
                    <a:pt x="1011" y="144"/>
                  </a:lnTo>
                  <a:lnTo>
                    <a:pt x="1021" y="173"/>
                  </a:lnTo>
                  <a:lnTo>
                    <a:pt x="1026" y="186"/>
                  </a:lnTo>
                  <a:lnTo>
                    <a:pt x="1033" y="202"/>
                  </a:lnTo>
                  <a:lnTo>
                    <a:pt x="1041" y="219"/>
                  </a:lnTo>
                  <a:lnTo>
                    <a:pt x="1043" y="232"/>
                  </a:lnTo>
                  <a:lnTo>
                    <a:pt x="1056" y="209"/>
                  </a:lnTo>
                  <a:lnTo>
                    <a:pt x="1069" y="193"/>
                  </a:lnTo>
                  <a:lnTo>
                    <a:pt x="1084" y="179"/>
                  </a:lnTo>
                  <a:lnTo>
                    <a:pt x="1099" y="170"/>
                  </a:lnTo>
                  <a:lnTo>
                    <a:pt x="1111" y="166"/>
                  </a:lnTo>
                  <a:lnTo>
                    <a:pt x="1129" y="170"/>
                  </a:lnTo>
                  <a:lnTo>
                    <a:pt x="1144" y="179"/>
                  </a:lnTo>
                  <a:lnTo>
                    <a:pt x="1157" y="193"/>
                  </a:lnTo>
                  <a:lnTo>
                    <a:pt x="1152" y="199"/>
                  </a:lnTo>
                  <a:lnTo>
                    <a:pt x="1147" y="209"/>
                  </a:lnTo>
                  <a:lnTo>
                    <a:pt x="1142" y="215"/>
                  </a:lnTo>
                  <a:lnTo>
                    <a:pt x="1137" y="228"/>
                  </a:lnTo>
                  <a:lnTo>
                    <a:pt x="1132" y="238"/>
                  </a:lnTo>
                  <a:lnTo>
                    <a:pt x="1127" y="248"/>
                  </a:lnTo>
                  <a:lnTo>
                    <a:pt x="1122" y="258"/>
                  </a:lnTo>
                  <a:lnTo>
                    <a:pt x="1122" y="264"/>
                  </a:lnTo>
                  <a:lnTo>
                    <a:pt x="1132" y="254"/>
                  </a:lnTo>
                  <a:lnTo>
                    <a:pt x="1142" y="248"/>
                  </a:lnTo>
                  <a:lnTo>
                    <a:pt x="1154" y="241"/>
                  </a:lnTo>
                  <a:lnTo>
                    <a:pt x="1167" y="241"/>
                  </a:lnTo>
                  <a:lnTo>
                    <a:pt x="1180" y="241"/>
                  </a:lnTo>
                  <a:lnTo>
                    <a:pt x="1192" y="241"/>
                  </a:lnTo>
                  <a:lnTo>
                    <a:pt x="1207" y="248"/>
                  </a:lnTo>
                  <a:lnTo>
                    <a:pt x="1225" y="258"/>
                  </a:lnTo>
                  <a:lnTo>
                    <a:pt x="1222" y="248"/>
                  </a:lnTo>
                  <a:lnTo>
                    <a:pt x="1217" y="238"/>
                  </a:lnTo>
                  <a:lnTo>
                    <a:pt x="1215" y="228"/>
                  </a:lnTo>
                  <a:lnTo>
                    <a:pt x="1210" y="222"/>
                  </a:lnTo>
                  <a:lnTo>
                    <a:pt x="1205" y="212"/>
                  </a:lnTo>
                  <a:lnTo>
                    <a:pt x="1200" y="202"/>
                  </a:lnTo>
                  <a:lnTo>
                    <a:pt x="1192" y="199"/>
                  </a:lnTo>
                  <a:lnTo>
                    <a:pt x="1185" y="193"/>
                  </a:lnTo>
                  <a:lnTo>
                    <a:pt x="1195" y="170"/>
                  </a:lnTo>
                  <a:lnTo>
                    <a:pt x="1207" y="150"/>
                  </a:lnTo>
                  <a:lnTo>
                    <a:pt x="1222" y="137"/>
                  </a:lnTo>
                  <a:lnTo>
                    <a:pt x="1238" y="124"/>
                  </a:lnTo>
                  <a:lnTo>
                    <a:pt x="1255" y="114"/>
                  </a:lnTo>
                  <a:lnTo>
                    <a:pt x="1273" y="111"/>
                  </a:lnTo>
                  <a:lnTo>
                    <a:pt x="1290" y="111"/>
                  </a:lnTo>
                  <a:lnTo>
                    <a:pt x="1308" y="114"/>
                  </a:lnTo>
                  <a:lnTo>
                    <a:pt x="1326" y="118"/>
                  </a:lnTo>
                  <a:lnTo>
                    <a:pt x="1346" y="127"/>
                  </a:lnTo>
                  <a:lnTo>
                    <a:pt x="1361" y="137"/>
                  </a:lnTo>
                  <a:lnTo>
                    <a:pt x="1379" y="150"/>
                  </a:lnTo>
                  <a:lnTo>
                    <a:pt x="1394" y="163"/>
                  </a:lnTo>
                  <a:lnTo>
                    <a:pt x="1406" y="183"/>
                  </a:lnTo>
                  <a:lnTo>
                    <a:pt x="1419" y="202"/>
                  </a:lnTo>
                  <a:lnTo>
                    <a:pt x="1427" y="225"/>
                  </a:lnTo>
                  <a:lnTo>
                    <a:pt x="1417" y="225"/>
                  </a:lnTo>
                  <a:lnTo>
                    <a:pt x="1406" y="228"/>
                  </a:lnTo>
                  <a:lnTo>
                    <a:pt x="1396" y="232"/>
                  </a:lnTo>
                  <a:lnTo>
                    <a:pt x="1386" y="238"/>
                  </a:lnTo>
                  <a:lnTo>
                    <a:pt x="1374" y="245"/>
                  </a:lnTo>
                  <a:lnTo>
                    <a:pt x="1364" y="254"/>
                  </a:lnTo>
                  <a:lnTo>
                    <a:pt x="1356" y="261"/>
                  </a:lnTo>
                  <a:lnTo>
                    <a:pt x="1348" y="271"/>
                  </a:lnTo>
                  <a:lnTo>
                    <a:pt x="1356" y="268"/>
                  </a:lnTo>
                  <a:lnTo>
                    <a:pt x="1371" y="264"/>
                  </a:lnTo>
                  <a:lnTo>
                    <a:pt x="1386" y="258"/>
                  </a:lnTo>
                  <a:lnTo>
                    <a:pt x="1401" y="254"/>
                  </a:lnTo>
                  <a:lnTo>
                    <a:pt x="1419" y="254"/>
                  </a:lnTo>
                  <a:lnTo>
                    <a:pt x="1434" y="254"/>
                  </a:lnTo>
                  <a:lnTo>
                    <a:pt x="1447" y="254"/>
                  </a:lnTo>
                  <a:lnTo>
                    <a:pt x="1457" y="254"/>
                  </a:lnTo>
                  <a:lnTo>
                    <a:pt x="1477" y="268"/>
                  </a:lnTo>
                  <a:lnTo>
                    <a:pt x="1492" y="287"/>
                  </a:lnTo>
                  <a:lnTo>
                    <a:pt x="1500" y="307"/>
                  </a:lnTo>
                  <a:lnTo>
                    <a:pt x="1505" y="333"/>
                  </a:lnTo>
                  <a:lnTo>
                    <a:pt x="1507" y="359"/>
                  </a:lnTo>
                  <a:lnTo>
                    <a:pt x="1507" y="388"/>
                  </a:lnTo>
                  <a:lnTo>
                    <a:pt x="1505" y="418"/>
                  </a:lnTo>
                  <a:lnTo>
                    <a:pt x="1500" y="447"/>
                  </a:lnTo>
                  <a:lnTo>
                    <a:pt x="1515" y="424"/>
                  </a:lnTo>
                  <a:lnTo>
                    <a:pt x="1525" y="395"/>
                  </a:lnTo>
                  <a:lnTo>
                    <a:pt x="1530" y="365"/>
                  </a:lnTo>
                  <a:lnTo>
                    <a:pt x="1532" y="336"/>
                  </a:lnTo>
                  <a:lnTo>
                    <a:pt x="1530" y="303"/>
                  </a:lnTo>
                  <a:lnTo>
                    <a:pt x="1522" y="277"/>
                  </a:lnTo>
                  <a:lnTo>
                    <a:pt x="1512" y="254"/>
                  </a:lnTo>
                  <a:lnTo>
                    <a:pt x="1495" y="238"/>
                  </a:lnTo>
                  <a:lnTo>
                    <a:pt x="1502" y="228"/>
                  </a:lnTo>
                  <a:lnTo>
                    <a:pt x="1510" y="215"/>
                  </a:lnTo>
                  <a:lnTo>
                    <a:pt x="1520" y="209"/>
                  </a:lnTo>
                  <a:lnTo>
                    <a:pt x="1527" y="199"/>
                  </a:lnTo>
                  <a:lnTo>
                    <a:pt x="1538" y="193"/>
                  </a:lnTo>
                  <a:lnTo>
                    <a:pt x="1545" y="183"/>
                  </a:lnTo>
                  <a:lnTo>
                    <a:pt x="1555" y="179"/>
                  </a:lnTo>
                  <a:lnTo>
                    <a:pt x="1568" y="173"/>
                  </a:lnTo>
                  <a:lnTo>
                    <a:pt x="1575" y="166"/>
                  </a:lnTo>
                  <a:lnTo>
                    <a:pt x="1585" y="163"/>
                  </a:lnTo>
                  <a:lnTo>
                    <a:pt x="1598" y="160"/>
                  </a:lnTo>
                  <a:lnTo>
                    <a:pt x="1613" y="153"/>
                  </a:lnTo>
                  <a:lnTo>
                    <a:pt x="1628" y="153"/>
                  </a:lnTo>
                  <a:lnTo>
                    <a:pt x="1643" y="150"/>
                  </a:lnTo>
                  <a:lnTo>
                    <a:pt x="1659" y="147"/>
                  </a:lnTo>
                  <a:lnTo>
                    <a:pt x="1674" y="147"/>
                  </a:lnTo>
                  <a:lnTo>
                    <a:pt x="1689" y="150"/>
                  </a:lnTo>
                  <a:lnTo>
                    <a:pt x="1704" y="150"/>
                  </a:lnTo>
                  <a:lnTo>
                    <a:pt x="1719" y="153"/>
                  </a:lnTo>
                  <a:lnTo>
                    <a:pt x="1732" y="160"/>
                  </a:lnTo>
                  <a:lnTo>
                    <a:pt x="1744" y="166"/>
                  </a:lnTo>
                  <a:lnTo>
                    <a:pt x="1754" y="179"/>
                  </a:lnTo>
                  <a:lnTo>
                    <a:pt x="1764" y="189"/>
                  </a:lnTo>
                  <a:lnTo>
                    <a:pt x="1769" y="206"/>
                  </a:lnTo>
                  <a:lnTo>
                    <a:pt x="1780" y="238"/>
                  </a:lnTo>
                  <a:lnTo>
                    <a:pt x="1785" y="268"/>
                  </a:lnTo>
                  <a:lnTo>
                    <a:pt x="1785" y="300"/>
                  </a:lnTo>
                  <a:lnTo>
                    <a:pt x="1782" y="329"/>
                  </a:lnTo>
                  <a:lnTo>
                    <a:pt x="1777" y="362"/>
                  </a:lnTo>
                  <a:lnTo>
                    <a:pt x="1769" y="388"/>
                  </a:lnTo>
                  <a:lnTo>
                    <a:pt x="1757" y="418"/>
                  </a:lnTo>
                  <a:lnTo>
                    <a:pt x="1744" y="447"/>
                  </a:lnTo>
                  <a:lnTo>
                    <a:pt x="1709" y="447"/>
                  </a:lnTo>
                  <a:lnTo>
                    <a:pt x="1714" y="447"/>
                  </a:lnTo>
                  <a:lnTo>
                    <a:pt x="1719" y="450"/>
                  </a:lnTo>
                  <a:lnTo>
                    <a:pt x="1724" y="453"/>
                  </a:lnTo>
                  <a:lnTo>
                    <a:pt x="1729" y="460"/>
                  </a:lnTo>
                  <a:lnTo>
                    <a:pt x="1734" y="466"/>
                  </a:lnTo>
                  <a:lnTo>
                    <a:pt x="1739" y="473"/>
                  </a:lnTo>
                  <a:lnTo>
                    <a:pt x="1742" y="480"/>
                  </a:lnTo>
                  <a:lnTo>
                    <a:pt x="1744" y="483"/>
                  </a:lnTo>
                  <a:lnTo>
                    <a:pt x="1747" y="496"/>
                  </a:lnTo>
                  <a:lnTo>
                    <a:pt x="1747" y="509"/>
                  </a:lnTo>
                  <a:lnTo>
                    <a:pt x="1749" y="519"/>
                  </a:lnTo>
                  <a:lnTo>
                    <a:pt x="1752" y="528"/>
                  </a:lnTo>
                  <a:lnTo>
                    <a:pt x="1754" y="525"/>
                  </a:lnTo>
                  <a:lnTo>
                    <a:pt x="1754" y="522"/>
                  </a:lnTo>
                  <a:lnTo>
                    <a:pt x="1757" y="519"/>
                  </a:lnTo>
                  <a:lnTo>
                    <a:pt x="1759" y="515"/>
                  </a:lnTo>
                  <a:lnTo>
                    <a:pt x="1780" y="515"/>
                  </a:lnTo>
                  <a:lnTo>
                    <a:pt x="1797" y="512"/>
                  </a:lnTo>
                  <a:lnTo>
                    <a:pt x="1815" y="512"/>
                  </a:lnTo>
                  <a:lnTo>
                    <a:pt x="1833" y="512"/>
                  </a:lnTo>
                  <a:lnTo>
                    <a:pt x="1850" y="519"/>
                  </a:lnTo>
                  <a:lnTo>
                    <a:pt x="1863" y="532"/>
                  </a:lnTo>
                  <a:lnTo>
                    <a:pt x="1873" y="551"/>
                  </a:lnTo>
                  <a:lnTo>
                    <a:pt x="1880" y="581"/>
                  </a:lnTo>
                  <a:lnTo>
                    <a:pt x="1880" y="597"/>
                  </a:lnTo>
                  <a:lnTo>
                    <a:pt x="1880" y="610"/>
                  </a:lnTo>
                  <a:lnTo>
                    <a:pt x="1878" y="623"/>
                  </a:lnTo>
                  <a:lnTo>
                    <a:pt x="1873" y="639"/>
                  </a:lnTo>
                  <a:lnTo>
                    <a:pt x="1865" y="652"/>
                  </a:lnTo>
                  <a:lnTo>
                    <a:pt x="1860" y="665"/>
                  </a:lnTo>
                  <a:lnTo>
                    <a:pt x="1850" y="678"/>
                  </a:lnTo>
                  <a:lnTo>
                    <a:pt x="1843" y="692"/>
                  </a:lnTo>
                  <a:lnTo>
                    <a:pt x="1830" y="701"/>
                  </a:lnTo>
                  <a:lnTo>
                    <a:pt x="1820" y="711"/>
                  </a:lnTo>
                  <a:lnTo>
                    <a:pt x="1810" y="721"/>
                  </a:lnTo>
                  <a:lnTo>
                    <a:pt x="1797" y="727"/>
                  </a:lnTo>
                  <a:lnTo>
                    <a:pt x="1787" y="734"/>
                  </a:lnTo>
                  <a:lnTo>
                    <a:pt x="1777" y="737"/>
                  </a:lnTo>
                  <a:lnTo>
                    <a:pt x="1767" y="740"/>
                  </a:lnTo>
                  <a:lnTo>
                    <a:pt x="1754" y="740"/>
                  </a:lnTo>
                  <a:lnTo>
                    <a:pt x="1764" y="724"/>
                  </a:lnTo>
                  <a:lnTo>
                    <a:pt x="1772" y="698"/>
                  </a:lnTo>
                  <a:lnTo>
                    <a:pt x="1775" y="672"/>
                  </a:lnTo>
                  <a:lnTo>
                    <a:pt x="1769" y="649"/>
                  </a:lnTo>
                  <a:lnTo>
                    <a:pt x="1757" y="665"/>
                  </a:lnTo>
                  <a:lnTo>
                    <a:pt x="1742" y="678"/>
                  </a:lnTo>
                  <a:lnTo>
                    <a:pt x="1727" y="695"/>
                  </a:lnTo>
                  <a:lnTo>
                    <a:pt x="1709" y="708"/>
                  </a:lnTo>
                  <a:lnTo>
                    <a:pt x="1691" y="721"/>
                  </a:lnTo>
                  <a:lnTo>
                    <a:pt x="1674" y="734"/>
                  </a:lnTo>
                  <a:lnTo>
                    <a:pt x="1653" y="747"/>
                  </a:lnTo>
                  <a:lnTo>
                    <a:pt x="1636" y="757"/>
                  </a:lnTo>
                  <a:lnTo>
                    <a:pt x="1616" y="767"/>
                  </a:lnTo>
                  <a:lnTo>
                    <a:pt x="1596" y="773"/>
                  </a:lnTo>
                  <a:lnTo>
                    <a:pt x="1575" y="780"/>
                  </a:lnTo>
                  <a:lnTo>
                    <a:pt x="1553" y="783"/>
                  </a:lnTo>
                  <a:lnTo>
                    <a:pt x="1532" y="786"/>
                  </a:lnTo>
                  <a:lnTo>
                    <a:pt x="1512" y="786"/>
                  </a:lnTo>
                  <a:lnTo>
                    <a:pt x="1495" y="783"/>
                  </a:lnTo>
                  <a:lnTo>
                    <a:pt x="1474" y="780"/>
                  </a:lnTo>
                  <a:lnTo>
                    <a:pt x="1477" y="789"/>
                  </a:lnTo>
                  <a:lnTo>
                    <a:pt x="1482" y="796"/>
                  </a:lnTo>
                  <a:lnTo>
                    <a:pt x="1487" y="802"/>
                  </a:lnTo>
                  <a:lnTo>
                    <a:pt x="1492" y="806"/>
                  </a:lnTo>
                  <a:lnTo>
                    <a:pt x="1500" y="809"/>
                  </a:lnTo>
                  <a:lnTo>
                    <a:pt x="1507" y="812"/>
                  </a:lnTo>
                  <a:lnTo>
                    <a:pt x="1515" y="815"/>
                  </a:lnTo>
                  <a:lnTo>
                    <a:pt x="1520" y="819"/>
                  </a:lnTo>
                  <a:lnTo>
                    <a:pt x="1527" y="822"/>
                  </a:lnTo>
                  <a:lnTo>
                    <a:pt x="1538" y="825"/>
                  </a:lnTo>
                  <a:lnTo>
                    <a:pt x="1545" y="828"/>
                  </a:lnTo>
                  <a:lnTo>
                    <a:pt x="1553" y="828"/>
                  </a:lnTo>
                  <a:lnTo>
                    <a:pt x="1560" y="832"/>
                  </a:lnTo>
                  <a:lnTo>
                    <a:pt x="1568" y="832"/>
                  </a:lnTo>
                  <a:lnTo>
                    <a:pt x="1575" y="832"/>
                  </a:lnTo>
                  <a:lnTo>
                    <a:pt x="1585" y="832"/>
                  </a:lnTo>
                  <a:lnTo>
                    <a:pt x="1593" y="832"/>
                  </a:lnTo>
                  <a:lnTo>
                    <a:pt x="1601" y="832"/>
                  </a:lnTo>
                  <a:lnTo>
                    <a:pt x="1608" y="832"/>
                  </a:lnTo>
                  <a:lnTo>
                    <a:pt x="1616" y="832"/>
                  </a:lnTo>
                  <a:lnTo>
                    <a:pt x="1623" y="832"/>
                  </a:lnTo>
                  <a:lnTo>
                    <a:pt x="1633" y="832"/>
                  </a:lnTo>
                  <a:lnTo>
                    <a:pt x="1641" y="832"/>
                  </a:lnTo>
                  <a:lnTo>
                    <a:pt x="1651" y="832"/>
                  </a:lnTo>
                  <a:lnTo>
                    <a:pt x="1653" y="838"/>
                  </a:lnTo>
                  <a:lnTo>
                    <a:pt x="1638" y="871"/>
                  </a:lnTo>
                  <a:lnTo>
                    <a:pt x="1621" y="900"/>
                  </a:lnTo>
                  <a:lnTo>
                    <a:pt x="1598" y="923"/>
                  </a:lnTo>
                  <a:lnTo>
                    <a:pt x="1575" y="946"/>
                  </a:lnTo>
                  <a:lnTo>
                    <a:pt x="1548" y="965"/>
                  </a:lnTo>
                  <a:lnTo>
                    <a:pt x="1522" y="979"/>
                  </a:lnTo>
                  <a:lnTo>
                    <a:pt x="1492" y="992"/>
                  </a:lnTo>
                  <a:lnTo>
                    <a:pt x="1462" y="998"/>
                  </a:lnTo>
                  <a:lnTo>
                    <a:pt x="1432" y="1001"/>
                  </a:lnTo>
                  <a:lnTo>
                    <a:pt x="1399" y="998"/>
                  </a:lnTo>
                  <a:lnTo>
                    <a:pt x="1369" y="995"/>
                  </a:lnTo>
                  <a:lnTo>
                    <a:pt x="1341" y="985"/>
                  </a:lnTo>
                  <a:lnTo>
                    <a:pt x="1311" y="975"/>
                  </a:lnTo>
                  <a:lnTo>
                    <a:pt x="1285" y="956"/>
                  </a:lnTo>
                  <a:lnTo>
                    <a:pt x="1260" y="936"/>
                  </a:lnTo>
                  <a:lnTo>
                    <a:pt x="1238" y="913"/>
                  </a:lnTo>
                  <a:lnTo>
                    <a:pt x="1245" y="904"/>
                  </a:lnTo>
                  <a:lnTo>
                    <a:pt x="1255" y="897"/>
                  </a:lnTo>
                  <a:lnTo>
                    <a:pt x="1265" y="887"/>
                  </a:lnTo>
                  <a:lnTo>
                    <a:pt x="1275" y="881"/>
                  </a:lnTo>
                  <a:lnTo>
                    <a:pt x="1285" y="874"/>
                  </a:lnTo>
                  <a:lnTo>
                    <a:pt x="1298" y="864"/>
                  </a:lnTo>
                  <a:lnTo>
                    <a:pt x="1306" y="858"/>
                  </a:lnTo>
                  <a:lnTo>
                    <a:pt x="1316" y="845"/>
                  </a:lnTo>
                  <a:lnTo>
                    <a:pt x="1331" y="848"/>
                  </a:lnTo>
                  <a:lnTo>
                    <a:pt x="1341" y="848"/>
                  </a:lnTo>
                  <a:lnTo>
                    <a:pt x="1353" y="845"/>
                  </a:lnTo>
                  <a:lnTo>
                    <a:pt x="1364" y="838"/>
                  </a:lnTo>
                  <a:lnTo>
                    <a:pt x="1371" y="832"/>
                  </a:lnTo>
                  <a:lnTo>
                    <a:pt x="1381" y="822"/>
                  </a:lnTo>
                  <a:lnTo>
                    <a:pt x="1389" y="812"/>
                  </a:lnTo>
                  <a:lnTo>
                    <a:pt x="1399" y="799"/>
                  </a:lnTo>
                  <a:lnTo>
                    <a:pt x="1391" y="796"/>
                  </a:lnTo>
                  <a:lnTo>
                    <a:pt x="1379" y="793"/>
                  </a:lnTo>
                  <a:lnTo>
                    <a:pt x="1366" y="793"/>
                  </a:lnTo>
                  <a:lnTo>
                    <a:pt x="1353" y="793"/>
                  </a:lnTo>
                  <a:lnTo>
                    <a:pt x="1341" y="793"/>
                  </a:lnTo>
                  <a:lnTo>
                    <a:pt x="1326" y="789"/>
                  </a:lnTo>
                  <a:lnTo>
                    <a:pt x="1313" y="786"/>
                  </a:lnTo>
                  <a:lnTo>
                    <a:pt x="1301" y="780"/>
                  </a:lnTo>
                  <a:lnTo>
                    <a:pt x="1288" y="793"/>
                  </a:lnTo>
                  <a:lnTo>
                    <a:pt x="1273" y="806"/>
                  </a:lnTo>
                  <a:lnTo>
                    <a:pt x="1258" y="815"/>
                  </a:lnTo>
                  <a:lnTo>
                    <a:pt x="1240" y="825"/>
                  </a:lnTo>
                  <a:lnTo>
                    <a:pt x="1222" y="828"/>
                  </a:lnTo>
                  <a:lnTo>
                    <a:pt x="1202" y="832"/>
                  </a:lnTo>
                  <a:lnTo>
                    <a:pt x="1185" y="835"/>
                  </a:lnTo>
                  <a:lnTo>
                    <a:pt x="1164" y="835"/>
                  </a:lnTo>
                  <a:lnTo>
                    <a:pt x="1144" y="835"/>
                  </a:lnTo>
                  <a:lnTo>
                    <a:pt x="1124" y="832"/>
                  </a:lnTo>
                  <a:lnTo>
                    <a:pt x="1106" y="825"/>
                  </a:lnTo>
                  <a:lnTo>
                    <a:pt x="1086" y="819"/>
                  </a:lnTo>
                  <a:lnTo>
                    <a:pt x="1071" y="809"/>
                  </a:lnTo>
                  <a:lnTo>
                    <a:pt x="1053" y="796"/>
                  </a:lnTo>
                  <a:lnTo>
                    <a:pt x="1038" y="783"/>
                  </a:lnTo>
                  <a:lnTo>
                    <a:pt x="1026" y="770"/>
                  </a:lnTo>
                  <a:lnTo>
                    <a:pt x="1018" y="780"/>
                  </a:lnTo>
                  <a:lnTo>
                    <a:pt x="1008" y="789"/>
                  </a:lnTo>
                  <a:lnTo>
                    <a:pt x="995" y="793"/>
                  </a:lnTo>
                  <a:lnTo>
                    <a:pt x="980" y="799"/>
                  </a:lnTo>
                  <a:lnTo>
                    <a:pt x="968" y="802"/>
                  </a:lnTo>
                  <a:lnTo>
                    <a:pt x="953" y="802"/>
                  </a:lnTo>
                  <a:lnTo>
                    <a:pt x="940" y="806"/>
                  </a:lnTo>
                  <a:lnTo>
                    <a:pt x="930" y="806"/>
                  </a:lnTo>
                  <a:lnTo>
                    <a:pt x="932" y="809"/>
                  </a:lnTo>
                  <a:lnTo>
                    <a:pt x="937" y="812"/>
                  </a:lnTo>
                  <a:lnTo>
                    <a:pt x="943" y="819"/>
                  </a:lnTo>
                  <a:lnTo>
                    <a:pt x="948" y="822"/>
                  </a:lnTo>
                  <a:lnTo>
                    <a:pt x="953" y="825"/>
                  </a:lnTo>
                  <a:lnTo>
                    <a:pt x="960" y="828"/>
                  </a:lnTo>
                  <a:lnTo>
                    <a:pt x="965" y="832"/>
                  </a:lnTo>
                  <a:lnTo>
                    <a:pt x="970" y="832"/>
                  </a:lnTo>
                  <a:lnTo>
                    <a:pt x="978" y="835"/>
                  </a:lnTo>
                  <a:lnTo>
                    <a:pt x="988" y="838"/>
                  </a:lnTo>
                  <a:lnTo>
                    <a:pt x="998" y="845"/>
                  </a:lnTo>
                  <a:lnTo>
                    <a:pt x="1008" y="848"/>
                  </a:lnTo>
                  <a:lnTo>
                    <a:pt x="1018" y="858"/>
                  </a:lnTo>
                  <a:lnTo>
                    <a:pt x="1031" y="864"/>
                  </a:lnTo>
                  <a:lnTo>
                    <a:pt x="1043" y="871"/>
                  </a:lnTo>
                  <a:lnTo>
                    <a:pt x="1056" y="877"/>
                  </a:lnTo>
                  <a:lnTo>
                    <a:pt x="1066" y="884"/>
                  </a:lnTo>
                  <a:lnTo>
                    <a:pt x="1079" y="887"/>
                  </a:lnTo>
                  <a:lnTo>
                    <a:pt x="1091" y="894"/>
                  </a:lnTo>
                  <a:lnTo>
                    <a:pt x="1101" y="897"/>
                  </a:lnTo>
                  <a:lnTo>
                    <a:pt x="1111" y="900"/>
                  </a:lnTo>
                  <a:lnTo>
                    <a:pt x="1122" y="900"/>
                  </a:lnTo>
                  <a:lnTo>
                    <a:pt x="1132" y="897"/>
                  </a:lnTo>
                  <a:lnTo>
                    <a:pt x="1142" y="894"/>
                  </a:lnTo>
                  <a:lnTo>
                    <a:pt x="1144" y="910"/>
                  </a:lnTo>
                  <a:lnTo>
                    <a:pt x="1142" y="923"/>
                  </a:lnTo>
                  <a:lnTo>
                    <a:pt x="1137" y="939"/>
                  </a:lnTo>
                  <a:lnTo>
                    <a:pt x="1132" y="956"/>
                  </a:lnTo>
                  <a:lnTo>
                    <a:pt x="1122" y="972"/>
                  </a:lnTo>
                  <a:lnTo>
                    <a:pt x="1111" y="985"/>
                  </a:lnTo>
                  <a:lnTo>
                    <a:pt x="1099" y="995"/>
                  </a:lnTo>
                  <a:lnTo>
                    <a:pt x="1089" y="1001"/>
                  </a:lnTo>
                  <a:lnTo>
                    <a:pt x="1074" y="1011"/>
                  </a:lnTo>
                  <a:lnTo>
                    <a:pt x="1058" y="1021"/>
                  </a:lnTo>
                  <a:lnTo>
                    <a:pt x="1041" y="1031"/>
                  </a:lnTo>
                  <a:lnTo>
                    <a:pt x="1023" y="1040"/>
                  </a:lnTo>
                  <a:lnTo>
                    <a:pt x="1003" y="1047"/>
                  </a:lnTo>
                  <a:lnTo>
                    <a:pt x="985" y="1057"/>
                  </a:lnTo>
                  <a:lnTo>
                    <a:pt x="968" y="1063"/>
                  </a:lnTo>
                  <a:lnTo>
                    <a:pt x="948" y="1070"/>
                  </a:lnTo>
                  <a:lnTo>
                    <a:pt x="930" y="1073"/>
                  </a:lnTo>
                  <a:lnTo>
                    <a:pt x="910" y="1073"/>
                  </a:lnTo>
                  <a:lnTo>
                    <a:pt x="892" y="1073"/>
                  </a:lnTo>
                  <a:lnTo>
                    <a:pt x="874" y="1070"/>
                  </a:lnTo>
                  <a:lnTo>
                    <a:pt x="857" y="1063"/>
                  </a:lnTo>
                  <a:lnTo>
                    <a:pt x="839" y="1054"/>
                  </a:lnTo>
                  <a:lnTo>
                    <a:pt x="824" y="1040"/>
                  </a:lnTo>
                  <a:lnTo>
                    <a:pt x="809" y="1024"/>
                  </a:lnTo>
                  <a:lnTo>
                    <a:pt x="822" y="1024"/>
                  </a:lnTo>
                  <a:lnTo>
                    <a:pt x="834" y="1018"/>
                  </a:lnTo>
                  <a:lnTo>
                    <a:pt x="847" y="1008"/>
                  </a:lnTo>
                  <a:lnTo>
                    <a:pt x="859" y="998"/>
                  </a:lnTo>
                  <a:lnTo>
                    <a:pt x="869" y="985"/>
                  </a:lnTo>
                  <a:lnTo>
                    <a:pt x="877" y="969"/>
                  </a:lnTo>
                  <a:lnTo>
                    <a:pt x="882" y="956"/>
                  </a:lnTo>
                  <a:lnTo>
                    <a:pt x="885" y="943"/>
                  </a:lnTo>
                  <a:lnTo>
                    <a:pt x="879" y="949"/>
                  </a:lnTo>
                  <a:lnTo>
                    <a:pt x="869" y="956"/>
                  </a:lnTo>
                  <a:lnTo>
                    <a:pt x="859" y="959"/>
                  </a:lnTo>
                  <a:lnTo>
                    <a:pt x="847" y="965"/>
                  </a:lnTo>
                  <a:lnTo>
                    <a:pt x="834" y="969"/>
                  </a:lnTo>
                  <a:lnTo>
                    <a:pt x="819" y="972"/>
                  </a:lnTo>
                  <a:lnTo>
                    <a:pt x="804" y="975"/>
                  </a:lnTo>
                  <a:lnTo>
                    <a:pt x="789" y="975"/>
                  </a:lnTo>
                  <a:lnTo>
                    <a:pt x="774" y="979"/>
                  </a:lnTo>
                  <a:lnTo>
                    <a:pt x="758" y="979"/>
                  </a:lnTo>
                  <a:lnTo>
                    <a:pt x="746" y="979"/>
                  </a:lnTo>
                  <a:lnTo>
                    <a:pt x="731" y="975"/>
                  </a:lnTo>
                  <a:lnTo>
                    <a:pt x="718" y="975"/>
                  </a:lnTo>
                  <a:lnTo>
                    <a:pt x="706" y="975"/>
                  </a:lnTo>
                  <a:lnTo>
                    <a:pt x="695" y="972"/>
                  </a:lnTo>
                  <a:lnTo>
                    <a:pt x="685" y="969"/>
                  </a:lnTo>
                  <a:lnTo>
                    <a:pt x="680" y="969"/>
                  </a:lnTo>
                  <a:lnTo>
                    <a:pt x="673" y="965"/>
                  </a:lnTo>
                  <a:lnTo>
                    <a:pt x="665" y="959"/>
                  </a:lnTo>
                  <a:lnTo>
                    <a:pt x="658" y="956"/>
                  </a:lnTo>
                  <a:lnTo>
                    <a:pt x="650" y="952"/>
                  </a:lnTo>
                  <a:lnTo>
                    <a:pt x="645" y="946"/>
                  </a:lnTo>
                  <a:lnTo>
                    <a:pt x="640" y="943"/>
                  </a:lnTo>
                  <a:lnTo>
                    <a:pt x="635" y="936"/>
                  </a:lnTo>
                  <a:lnTo>
                    <a:pt x="640" y="946"/>
                  </a:lnTo>
                  <a:lnTo>
                    <a:pt x="645" y="956"/>
                  </a:lnTo>
                  <a:lnTo>
                    <a:pt x="650" y="962"/>
                  </a:lnTo>
                  <a:lnTo>
                    <a:pt x="658" y="969"/>
                  </a:lnTo>
                  <a:lnTo>
                    <a:pt x="665" y="979"/>
                  </a:lnTo>
                  <a:lnTo>
                    <a:pt x="673" y="982"/>
                  </a:lnTo>
                  <a:lnTo>
                    <a:pt x="680" y="992"/>
                  </a:lnTo>
                  <a:lnTo>
                    <a:pt x="685" y="998"/>
                  </a:lnTo>
                  <a:lnTo>
                    <a:pt x="680" y="1001"/>
                  </a:lnTo>
                  <a:lnTo>
                    <a:pt x="678" y="1008"/>
                  </a:lnTo>
                  <a:lnTo>
                    <a:pt x="673" y="1011"/>
                  </a:lnTo>
                  <a:lnTo>
                    <a:pt x="670" y="1018"/>
                  </a:lnTo>
                  <a:lnTo>
                    <a:pt x="665" y="1021"/>
                  </a:lnTo>
                  <a:lnTo>
                    <a:pt x="660" y="1024"/>
                  </a:lnTo>
                  <a:lnTo>
                    <a:pt x="655" y="1027"/>
                  </a:lnTo>
                  <a:lnTo>
                    <a:pt x="653" y="1031"/>
                  </a:lnTo>
                  <a:lnTo>
                    <a:pt x="642" y="1034"/>
                  </a:lnTo>
                  <a:lnTo>
                    <a:pt x="635" y="1040"/>
                  </a:lnTo>
                  <a:lnTo>
                    <a:pt x="625" y="1044"/>
                  </a:lnTo>
                  <a:lnTo>
                    <a:pt x="615" y="1047"/>
                  </a:lnTo>
                  <a:lnTo>
                    <a:pt x="607" y="1050"/>
                  </a:lnTo>
                  <a:lnTo>
                    <a:pt x="597" y="1054"/>
                  </a:lnTo>
                  <a:lnTo>
                    <a:pt x="590" y="1054"/>
                  </a:lnTo>
                  <a:lnTo>
                    <a:pt x="579" y="1057"/>
                  </a:lnTo>
                  <a:lnTo>
                    <a:pt x="572" y="1057"/>
                  </a:lnTo>
                  <a:lnTo>
                    <a:pt x="562" y="1057"/>
                  </a:lnTo>
                  <a:lnTo>
                    <a:pt x="554" y="1057"/>
                  </a:lnTo>
                  <a:lnTo>
                    <a:pt x="544" y="1057"/>
                  </a:lnTo>
                  <a:lnTo>
                    <a:pt x="534" y="1054"/>
                  </a:lnTo>
                  <a:lnTo>
                    <a:pt x="524" y="1054"/>
                  </a:lnTo>
                  <a:lnTo>
                    <a:pt x="514" y="1050"/>
                  </a:lnTo>
                  <a:lnTo>
                    <a:pt x="504" y="1044"/>
                  </a:lnTo>
                  <a:lnTo>
                    <a:pt x="496" y="1040"/>
                  </a:lnTo>
                  <a:lnTo>
                    <a:pt x="486" y="1034"/>
                  </a:lnTo>
                  <a:lnTo>
                    <a:pt x="479" y="1024"/>
                  </a:lnTo>
                  <a:lnTo>
                    <a:pt x="469" y="1014"/>
                  </a:lnTo>
                  <a:lnTo>
                    <a:pt x="461" y="1001"/>
                  </a:lnTo>
                  <a:lnTo>
                    <a:pt x="453" y="988"/>
                  </a:lnTo>
                  <a:lnTo>
                    <a:pt x="448" y="979"/>
                  </a:lnTo>
                  <a:lnTo>
                    <a:pt x="443" y="972"/>
                  </a:lnTo>
                  <a:lnTo>
                    <a:pt x="453" y="972"/>
                  </a:lnTo>
                  <a:lnTo>
                    <a:pt x="466" y="969"/>
                  </a:lnTo>
                  <a:lnTo>
                    <a:pt x="476" y="965"/>
                  </a:lnTo>
                  <a:lnTo>
                    <a:pt x="489" y="959"/>
                  </a:lnTo>
                  <a:lnTo>
                    <a:pt x="499" y="956"/>
                  </a:lnTo>
                  <a:lnTo>
                    <a:pt x="509" y="946"/>
                  </a:lnTo>
                  <a:lnTo>
                    <a:pt x="519" y="936"/>
                  </a:lnTo>
                  <a:lnTo>
                    <a:pt x="524" y="926"/>
                  </a:lnTo>
                  <a:lnTo>
                    <a:pt x="511" y="926"/>
                  </a:lnTo>
                  <a:lnTo>
                    <a:pt x="501" y="926"/>
                  </a:lnTo>
                  <a:lnTo>
                    <a:pt x="489" y="923"/>
                  </a:lnTo>
                  <a:lnTo>
                    <a:pt x="476" y="920"/>
                  </a:lnTo>
                  <a:lnTo>
                    <a:pt x="463" y="920"/>
                  </a:lnTo>
                  <a:lnTo>
                    <a:pt x="453" y="917"/>
                  </a:lnTo>
                  <a:lnTo>
                    <a:pt x="441" y="910"/>
                  </a:lnTo>
                  <a:lnTo>
                    <a:pt x="431" y="907"/>
                  </a:lnTo>
                  <a:lnTo>
                    <a:pt x="421" y="900"/>
                  </a:lnTo>
                  <a:lnTo>
                    <a:pt x="411" y="894"/>
                  </a:lnTo>
                  <a:lnTo>
                    <a:pt x="400" y="887"/>
                  </a:lnTo>
                  <a:lnTo>
                    <a:pt x="393" y="881"/>
                  </a:lnTo>
                  <a:lnTo>
                    <a:pt x="383" y="874"/>
                  </a:lnTo>
                  <a:lnTo>
                    <a:pt x="378" y="864"/>
                  </a:lnTo>
                  <a:lnTo>
                    <a:pt x="370" y="858"/>
                  </a:lnTo>
                  <a:lnTo>
                    <a:pt x="365" y="845"/>
                  </a:lnTo>
                  <a:lnTo>
                    <a:pt x="363" y="861"/>
                  </a:lnTo>
                  <a:lnTo>
                    <a:pt x="363" y="871"/>
                  </a:lnTo>
                  <a:lnTo>
                    <a:pt x="365" y="881"/>
                  </a:lnTo>
                  <a:lnTo>
                    <a:pt x="368" y="890"/>
                  </a:lnTo>
                  <a:lnTo>
                    <a:pt x="373" y="897"/>
                  </a:lnTo>
                  <a:lnTo>
                    <a:pt x="375" y="910"/>
                  </a:lnTo>
                  <a:lnTo>
                    <a:pt x="380" y="920"/>
                  </a:lnTo>
                  <a:lnTo>
                    <a:pt x="383" y="930"/>
                  </a:lnTo>
                  <a:lnTo>
                    <a:pt x="375" y="943"/>
                  </a:lnTo>
                  <a:lnTo>
                    <a:pt x="368" y="952"/>
                  </a:lnTo>
                  <a:lnTo>
                    <a:pt x="360" y="959"/>
                  </a:lnTo>
                  <a:lnTo>
                    <a:pt x="353" y="965"/>
                  </a:lnTo>
                  <a:lnTo>
                    <a:pt x="348" y="972"/>
                  </a:lnTo>
                  <a:lnTo>
                    <a:pt x="340" y="979"/>
                  </a:lnTo>
                  <a:lnTo>
                    <a:pt x="335" y="982"/>
                  </a:lnTo>
                  <a:lnTo>
                    <a:pt x="327" y="985"/>
                  </a:lnTo>
                  <a:lnTo>
                    <a:pt x="320" y="988"/>
                  </a:lnTo>
                  <a:lnTo>
                    <a:pt x="312" y="988"/>
                  </a:lnTo>
                  <a:lnTo>
                    <a:pt x="302" y="988"/>
                  </a:lnTo>
                  <a:lnTo>
                    <a:pt x="292" y="988"/>
                  </a:lnTo>
                  <a:lnTo>
                    <a:pt x="282" y="988"/>
                  </a:lnTo>
                  <a:lnTo>
                    <a:pt x="272" y="985"/>
                  </a:lnTo>
                  <a:lnTo>
                    <a:pt x="259" y="982"/>
                  </a:lnTo>
                  <a:lnTo>
                    <a:pt x="244" y="979"/>
                  </a:lnTo>
                  <a:lnTo>
                    <a:pt x="229" y="972"/>
                  </a:lnTo>
                  <a:lnTo>
                    <a:pt x="216" y="965"/>
                  </a:lnTo>
                  <a:lnTo>
                    <a:pt x="206" y="956"/>
                  </a:lnTo>
                  <a:lnTo>
                    <a:pt x="199" y="943"/>
                  </a:lnTo>
                  <a:lnTo>
                    <a:pt x="191" y="930"/>
                  </a:lnTo>
                  <a:lnTo>
                    <a:pt x="186" y="913"/>
                  </a:lnTo>
                  <a:lnTo>
                    <a:pt x="181" y="897"/>
                  </a:lnTo>
                  <a:lnTo>
                    <a:pt x="179" y="881"/>
                  </a:lnTo>
                  <a:lnTo>
                    <a:pt x="186" y="877"/>
                  </a:lnTo>
                  <a:lnTo>
                    <a:pt x="194" y="877"/>
                  </a:lnTo>
                  <a:lnTo>
                    <a:pt x="201" y="874"/>
                  </a:lnTo>
                  <a:lnTo>
                    <a:pt x="206" y="871"/>
                  </a:lnTo>
                  <a:lnTo>
                    <a:pt x="214" y="864"/>
                  </a:lnTo>
                  <a:lnTo>
                    <a:pt x="219" y="861"/>
                  </a:lnTo>
                  <a:lnTo>
                    <a:pt x="224" y="855"/>
                  </a:lnTo>
                  <a:lnTo>
                    <a:pt x="229" y="845"/>
                  </a:lnTo>
                  <a:lnTo>
                    <a:pt x="214" y="845"/>
                  </a:lnTo>
                  <a:lnTo>
                    <a:pt x="199" y="845"/>
                  </a:lnTo>
                  <a:lnTo>
                    <a:pt x="184" y="842"/>
                  </a:lnTo>
                  <a:lnTo>
                    <a:pt x="169" y="835"/>
                  </a:lnTo>
                  <a:lnTo>
                    <a:pt x="156" y="825"/>
                  </a:lnTo>
                  <a:lnTo>
                    <a:pt x="146" y="815"/>
                  </a:lnTo>
                  <a:lnTo>
                    <a:pt x="136" y="802"/>
                  </a:lnTo>
                  <a:lnTo>
                    <a:pt x="128" y="783"/>
                  </a:lnTo>
                  <a:lnTo>
                    <a:pt x="123" y="796"/>
                  </a:lnTo>
                  <a:lnTo>
                    <a:pt x="121" y="815"/>
                  </a:lnTo>
                  <a:lnTo>
                    <a:pt x="123" y="832"/>
                  </a:lnTo>
                  <a:lnTo>
                    <a:pt x="131" y="851"/>
                  </a:lnTo>
                  <a:lnTo>
                    <a:pt x="121" y="851"/>
                  </a:lnTo>
                  <a:lnTo>
                    <a:pt x="108" y="851"/>
                  </a:lnTo>
                  <a:lnTo>
                    <a:pt x="95" y="848"/>
                  </a:lnTo>
                  <a:lnTo>
                    <a:pt x="83" y="848"/>
                  </a:lnTo>
                  <a:lnTo>
                    <a:pt x="70" y="845"/>
                  </a:lnTo>
                  <a:lnTo>
                    <a:pt x="58" y="842"/>
                  </a:lnTo>
                  <a:lnTo>
                    <a:pt x="47" y="835"/>
                  </a:lnTo>
                  <a:lnTo>
                    <a:pt x="37" y="828"/>
                  </a:lnTo>
                  <a:lnTo>
                    <a:pt x="27" y="822"/>
                  </a:lnTo>
                  <a:lnTo>
                    <a:pt x="17" y="812"/>
                  </a:lnTo>
                  <a:lnTo>
                    <a:pt x="10" y="802"/>
                  </a:lnTo>
                  <a:lnTo>
                    <a:pt x="5" y="789"/>
                  </a:lnTo>
                  <a:lnTo>
                    <a:pt x="0" y="776"/>
                  </a:lnTo>
                  <a:lnTo>
                    <a:pt x="0" y="760"/>
                  </a:lnTo>
                  <a:lnTo>
                    <a:pt x="0" y="740"/>
                  </a:lnTo>
                  <a:lnTo>
                    <a:pt x="5" y="721"/>
                  </a:lnTo>
                  <a:lnTo>
                    <a:pt x="10" y="708"/>
                  </a:lnTo>
                  <a:lnTo>
                    <a:pt x="15" y="692"/>
                  </a:lnTo>
                  <a:lnTo>
                    <a:pt x="25" y="678"/>
                  </a:lnTo>
                  <a:lnTo>
                    <a:pt x="37" y="662"/>
                  </a:lnTo>
                  <a:lnTo>
                    <a:pt x="50" y="652"/>
                  </a:lnTo>
                  <a:lnTo>
                    <a:pt x="63" y="643"/>
                  </a:lnTo>
                  <a:lnTo>
                    <a:pt x="73" y="636"/>
                  </a:lnTo>
                  <a:lnTo>
                    <a:pt x="85" y="633"/>
                  </a:lnTo>
                  <a:lnTo>
                    <a:pt x="83" y="649"/>
                  </a:lnTo>
                  <a:lnTo>
                    <a:pt x="83" y="659"/>
                  </a:lnTo>
                  <a:lnTo>
                    <a:pt x="85" y="669"/>
                  </a:lnTo>
                  <a:lnTo>
                    <a:pt x="88" y="675"/>
                  </a:lnTo>
                  <a:lnTo>
                    <a:pt x="93" y="656"/>
                  </a:lnTo>
                  <a:lnTo>
                    <a:pt x="98" y="639"/>
                  </a:lnTo>
                  <a:lnTo>
                    <a:pt x="108" y="623"/>
                  </a:lnTo>
                  <a:lnTo>
                    <a:pt x="121" y="610"/>
                  </a:lnTo>
                  <a:lnTo>
                    <a:pt x="133" y="603"/>
                  </a:lnTo>
                  <a:lnTo>
                    <a:pt x="148" y="597"/>
                  </a:lnTo>
                  <a:lnTo>
                    <a:pt x="161" y="594"/>
                  </a:lnTo>
                  <a:lnTo>
                    <a:pt x="176" y="590"/>
                  </a:lnTo>
                  <a:lnTo>
                    <a:pt x="169" y="587"/>
                  </a:lnTo>
                  <a:lnTo>
                    <a:pt x="163" y="584"/>
                  </a:lnTo>
                  <a:lnTo>
                    <a:pt x="158" y="581"/>
                  </a:lnTo>
                  <a:lnTo>
                    <a:pt x="151" y="577"/>
                  </a:lnTo>
                  <a:lnTo>
                    <a:pt x="143" y="574"/>
                  </a:lnTo>
                  <a:lnTo>
                    <a:pt x="136" y="574"/>
                  </a:lnTo>
                  <a:lnTo>
                    <a:pt x="128" y="574"/>
                  </a:lnTo>
                  <a:lnTo>
                    <a:pt x="121" y="574"/>
                  </a:lnTo>
                  <a:lnTo>
                    <a:pt x="113" y="555"/>
                  </a:lnTo>
                  <a:lnTo>
                    <a:pt x="111" y="532"/>
                  </a:lnTo>
                  <a:lnTo>
                    <a:pt x="108" y="512"/>
                  </a:lnTo>
                  <a:lnTo>
                    <a:pt x="108" y="496"/>
                  </a:lnTo>
                  <a:lnTo>
                    <a:pt x="111" y="476"/>
                  </a:lnTo>
                  <a:lnTo>
                    <a:pt x="116" y="463"/>
                  </a:lnTo>
                  <a:lnTo>
                    <a:pt x="123" y="450"/>
                  </a:lnTo>
                  <a:lnTo>
                    <a:pt x="131" y="437"/>
                  </a:lnTo>
                  <a:lnTo>
                    <a:pt x="141" y="424"/>
                  </a:lnTo>
                  <a:lnTo>
                    <a:pt x="156" y="414"/>
                  </a:lnTo>
                  <a:lnTo>
                    <a:pt x="174" y="408"/>
                  </a:lnTo>
                  <a:lnTo>
                    <a:pt x="191" y="401"/>
                  </a:lnTo>
                  <a:lnTo>
                    <a:pt x="214" y="401"/>
                  </a:lnTo>
                  <a:lnTo>
                    <a:pt x="239" y="398"/>
                  </a:lnTo>
                  <a:lnTo>
                    <a:pt x="267" y="398"/>
                  </a:lnTo>
                  <a:lnTo>
                    <a:pt x="297" y="401"/>
                  </a:lnTo>
                  <a:lnTo>
                    <a:pt x="292" y="437"/>
                  </a:lnTo>
                  <a:lnTo>
                    <a:pt x="292" y="463"/>
                  </a:lnTo>
                  <a:lnTo>
                    <a:pt x="300" y="473"/>
                  </a:lnTo>
                  <a:lnTo>
                    <a:pt x="307" y="457"/>
                  </a:lnTo>
                  <a:lnTo>
                    <a:pt x="317" y="444"/>
                  </a:lnTo>
                  <a:lnTo>
                    <a:pt x="330" y="434"/>
                  </a:lnTo>
                  <a:lnTo>
                    <a:pt x="342" y="427"/>
                  </a:lnTo>
                  <a:lnTo>
                    <a:pt x="358" y="424"/>
                  </a:lnTo>
                  <a:lnTo>
                    <a:pt x="373" y="421"/>
                  </a:lnTo>
                  <a:lnTo>
                    <a:pt x="388" y="421"/>
                  </a:lnTo>
                  <a:lnTo>
                    <a:pt x="400" y="421"/>
                  </a:lnTo>
                  <a:lnTo>
                    <a:pt x="395" y="414"/>
                  </a:lnTo>
                  <a:lnTo>
                    <a:pt x="388" y="411"/>
                  </a:lnTo>
                  <a:lnTo>
                    <a:pt x="383" y="405"/>
                  </a:lnTo>
                  <a:lnTo>
                    <a:pt x="373" y="401"/>
                  </a:lnTo>
                  <a:lnTo>
                    <a:pt x="365" y="401"/>
                  </a:lnTo>
                  <a:lnTo>
                    <a:pt x="355" y="398"/>
                  </a:lnTo>
                  <a:lnTo>
                    <a:pt x="342" y="395"/>
                  </a:lnTo>
                  <a:lnTo>
                    <a:pt x="33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100"/>
            </a:p>
          </p:txBody>
        </p:sp>
      </p:grpSp>
      <p:sp>
        <p:nvSpPr>
          <p:cNvPr id="68" name="Text Box 59"/>
          <p:cNvSpPr txBox="1">
            <a:spLocks noChangeArrowheads="1"/>
          </p:cNvSpPr>
          <p:nvPr/>
        </p:nvSpPr>
        <p:spPr bwMode="gray">
          <a:xfrm>
            <a:off x="5139614" y="1503024"/>
            <a:ext cx="694417" cy="3539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38" tIns="91438" rIns="91438" bIns="91438">
            <a:spAutoFit/>
          </a:bodyPr>
          <a:lstStyle/>
          <a:p>
            <a:pPr algn="ctr">
              <a:defRPr/>
            </a:pPr>
            <a:r>
              <a:rPr lang="en-US" sz="1100" b="1" u="sng" dirty="0" err="1">
                <a:ea typeface="ＭＳ Ｐゴシック" charset="-128"/>
              </a:rPr>
              <a:t>Privato</a:t>
            </a:r>
            <a:endParaRPr lang="en-US" sz="1100" b="1" u="sng" dirty="0">
              <a:ea typeface="ＭＳ Ｐゴシック" charset="-128"/>
            </a:endParaRPr>
          </a:p>
        </p:txBody>
      </p:sp>
      <p:sp>
        <p:nvSpPr>
          <p:cNvPr id="69" name="Text Box 60"/>
          <p:cNvSpPr txBox="1">
            <a:spLocks noChangeArrowheads="1"/>
          </p:cNvSpPr>
          <p:nvPr/>
        </p:nvSpPr>
        <p:spPr bwMode="gray">
          <a:xfrm>
            <a:off x="5092029" y="5481674"/>
            <a:ext cx="793803" cy="3539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38" tIns="91438" rIns="91438" bIns="91438">
            <a:spAutoFit/>
          </a:bodyPr>
          <a:lstStyle/>
          <a:p>
            <a:pPr algn="ctr">
              <a:defRPr/>
            </a:pPr>
            <a:r>
              <a:rPr lang="en-US" sz="1100" b="1" u="sng" dirty="0" err="1">
                <a:ea typeface="ＭＳ Ｐゴシック" charset="-128"/>
              </a:rPr>
              <a:t>Pubblico</a:t>
            </a:r>
            <a:endParaRPr lang="en-US" sz="1100" b="1" u="sng" dirty="0">
              <a:ea typeface="ＭＳ Ｐゴシック" charset="-128"/>
            </a:endParaRPr>
          </a:p>
        </p:txBody>
      </p:sp>
      <p:cxnSp>
        <p:nvCxnSpPr>
          <p:cNvPr id="70" name="Straight Arrow Connector 107"/>
          <p:cNvCxnSpPr/>
          <p:nvPr/>
        </p:nvCxnSpPr>
        <p:spPr bwMode="auto">
          <a:xfrm flipH="1">
            <a:off x="5485951" y="1951105"/>
            <a:ext cx="2178" cy="3488468"/>
          </a:xfrm>
          <a:prstGeom prst="straightConnector1">
            <a:avLst/>
          </a:prstGeom>
          <a:solidFill>
            <a:srgbClr val="00529B"/>
          </a:solidFill>
          <a:ln w="9525" cap="flat" cmpd="sng" algn="ctr">
            <a:solidFill>
              <a:srgbClr val="FF99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6038867" y="1968678"/>
            <a:ext cx="1236471" cy="4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59" tIns="53630" rIns="107259" bIns="5363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it-IT" sz="1100" b="1" dirty="0">
                <a:latin typeface="+mn-lt"/>
              </a:rPr>
              <a:t>Custom</a:t>
            </a:r>
            <a:br>
              <a:rPr lang="en-US" altLang="it-IT" sz="1100" b="1" dirty="0">
                <a:latin typeface="+mn-lt"/>
              </a:rPr>
            </a:br>
            <a:r>
              <a:rPr lang="en-US" altLang="it-IT" sz="1100" b="1" dirty="0">
                <a:latin typeface="+mn-lt"/>
              </a:rPr>
              <a:t>Private Cloud</a:t>
            </a: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gray">
          <a:xfrm rot="5400000">
            <a:off x="6757471" y="2467666"/>
            <a:ext cx="675543" cy="21661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xtLst/>
        </p:spPr>
        <p:txBody>
          <a:bodyPr lIns="107259" tIns="107259" rIns="107259" bIns="107259" anchor="ctr"/>
          <a:lstStyle/>
          <a:p>
            <a:pPr eaLnBrk="0" hangingPunct="0"/>
            <a:endParaRPr lang="en-GB" altLang="it-IT" sz="11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86" name="Text Box 52"/>
          <p:cNvSpPr txBox="1">
            <a:spLocks noChangeArrowheads="1"/>
          </p:cNvSpPr>
          <p:nvPr/>
        </p:nvSpPr>
        <p:spPr bwMode="gray">
          <a:xfrm>
            <a:off x="7305909" y="3342745"/>
            <a:ext cx="1016766" cy="3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59" tIns="107259" rIns="107259" bIns="10725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1100" b="1" dirty="0" smtClean="0">
                <a:solidFill>
                  <a:schemeClr val="bg1"/>
                </a:solidFill>
                <a:latin typeface="+mn-lt"/>
              </a:rPr>
              <a:t>Org. </a:t>
            </a:r>
            <a:r>
              <a:rPr lang="en-US" altLang="it-IT" sz="11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6059431" y="3235855"/>
            <a:ext cx="1248873" cy="652662"/>
            <a:chOff x="2133" y="779"/>
            <a:chExt cx="1109" cy="522"/>
          </a:xfrm>
        </p:grpSpPr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2170" y="779"/>
              <a:ext cx="1072" cy="522"/>
            </a:xfrm>
            <a:custGeom>
              <a:avLst/>
              <a:gdLst>
                <a:gd name="T0" fmla="*/ 1 w 2022"/>
                <a:gd name="T1" fmla="*/ 0 h 1285"/>
                <a:gd name="T2" fmla="*/ 1 w 2022"/>
                <a:gd name="T3" fmla="*/ 0 h 1285"/>
                <a:gd name="T4" fmla="*/ 1 w 2022"/>
                <a:gd name="T5" fmla="*/ 0 h 1285"/>
                <a:gd name="T6" fmla="*/ 1 w 2022"/>
                <a:gd name="T7" fmla="*/ 0 h 1285"/>
                <a:gd name="T8" fmla="*/ 1 w 2022"/>
                <a:gd name="T9" fmla="*/ 0 h 1285"/>
                <a:gd name="T10" fmla="*/ 1 w 2022"/>
                <a:gd name="T11" fmla="*/ 0 h 1285"/>
                <a:gd name="T12" fmla="*/ 1 w 2022"/>
                <a:gd name="T13" fmla="*/ 0 h 1285"/>
                <a:gd name="T14" fmla="*/ 1 w 2022"/>
                <a:gd name="T15" fmla="*/ 0 h 1285"/>
                <a:gd name="T16" fmla="*/ 1 w 2022"/>
                <a:gd name="T17" fmla="*/ 0 h 1285"/>
                <a:gd name="T18" fmla="*/ 1 w 2022"/>
                <a:gd name="T19" fmla="*/ 0 h 1285"/>
                <a:gd name="T20" fmla="*/ 1 w 2022"/>
                <a:gd name="T21" fmla="*/ 0 h 1285"/>
                <a:gd name="T22" fmla="*/ 1 w 2022"/>
                <a:gd name="T23" fmla="*/ 0 h 1285"/>
                <a:gd name="T24" fmla="*/ 1 w 2022"/>
                <a:gd name="T25" fmla="*/ 0 h 1285"/>
                <a:gd name="T26" fmla="*/ 1 w 2022"/>
                <a:gd name="T27" fmla="*/ 0 h 1285"/>
                <a:gd name="T28" fmla="*/ 1 w 2022"/>
                <a:gd name="T29" fmla="*/ 0 h 1285"/>
                <a:gd name="T30" fmla="*/ 1 w 2022"/>
                <a:gd name="T31" fmla="*/ 0 h 1285"/>
                <a:gd name="T32" fmla="*/ 0 w 2022"/>
                <a:gd name="T33" fmla="*/ 0 h 1285"/>
                <a:gd name="T34" fmla="*/ 1 w 2022"/>
                <a:gd name="T35" fmla="*/ 0 h 1285"/>
                <a:gd name="T36" fmla="*/ 1 w 2022"/>
                <a:gd name="T37" fmla="*/ 0 h 1285"/>
                <a:gd name="T38" fmla="*/ 1 w 2022"/>
                <a:gd name="T39" fmla="*/ 0 h 1285"/>
                <a:gd name="T40" fmla="*/ 1 w 2022"/>
                <a:gd name="T41" fmla="*/ 0 h 1285"/>
                <a:gd name="T42" fmla="*/ 1 w 2022"/>
                <a:gd name="T43" fmla="*/ 0 h 1285"/>
                <a:gd name="T44" fmla="*/ 1 w 2022"/>
                <a:gd name="T45" fmla="*/ 0 h 1285"/>
                <a:gd name="T46" fmla="*/ 1 w 2022"/>
                <a:gd name="T47" fmla="*/ 0 h 1285"/>
                <a:gd name="T48" fmla="*/ 1 w 2022"/>
                <a:gd name="T49" fmla="*/ 0 h 1285"/>
                <a:gd name="T50" fmla="*/ 1 w 2022"/>
                <a:gd name="T51" fmla="*/ 0 h 1285"/>
                <a:gd name="T52" fmla="*/ 1 w 2022"/>
                <a:gd name="T53" fmla="*/ 0 h 1285"/>
                <a:gd name="T54" fmla="*/ 1 w 2022"/>
                <a:gd name="T55" fmla="*/ 0 h 1285"/>
                <a:gd name="T56" fmla="*/ 1 w 2022"/>
                <a:gd name="T57" fmla="*/ 0 h 1285"/>
                <a:gd name="T58" fmla="*/ 1 w 2022"/>
                <a:gd name="T59" fmla="*/ 0 h 1285"/>
                <a:gd name="T60" fmla="*/ 1 w 2022"/>
                <a:gd name="T61" fmla="*/ 0 h 1285"/>
                <a:gd name="T62" fmla="*/ 1 w 2022"/>
                <a:gd name="T63" fmla="*/ 0 h 1285"/>
                <a:gd name="T64" fmla="*/ 1 w 2022"/>
                <a:gd name="T65" fmla="*/ 0 h 1285"/>
                <a:gd name="T66" fmla="*/ 1 w 2022"/>
                <a:gd name="T67" fmla="*/ 0 h 1285"/>
                <a:gd name="T68" fmla="*/ 1 w 2022"/>
                <a:gd name="T69" fmla="*/ 0 h 1285"/>
                <a:gd name="T70" fmla="*/ 1 w 2022"/>
                <a:gd name="T71" fmla="*/ 0 h 1285"/>
                <a:gd name="T72" fmla="*/ 1 w 2022"/>
                <a:gd name="T73" fmla="*/ 0 h 1285"/>
                <a:gd name="T74" fmla="*/ 1 w 2022"/>
                <a:gd name="T75" fmla="*/ 0 h 1285"/>
                <a:gd name="T76" fmla="*/ 1 w 2022"/>
                <a:gd name="T77" fmla="*/ 0 h 1285"/>
                <a:gd name="T78" fmla="*/ 1 w 2022"/>
                <a:gd name="T79" fmla="*/ 0 h 1285"/>
                <a:gd name="T80" fmla="*/ 1 w 2022"/>
                <a:gd name="T81" fmla="*/ 0 h 1285"/>
                <a:gd name="T82" fmla="*/ 1 w 2022"/>
                <a:gd name="T83" fmla="*/ 0 h 1285"/>
                <a:gd name="T84" fmla="*/ 1 w 2022"/>
                <a:gd name="T85" fmla="*/ 0 h 1285"/>
                <a:gd name="T86" fmla="*/ 1 w 2022"/>
                <a:gd name="T87" fmla="*/ 0 h 1285"/>
                <a:gd name="T88" fmla="*/ 1 w 2022"/>
                <a:gd name="T89" fmla="*/ 0 h 1285"/>
                <a:gd name="T90" fmla="*/ 1 w 2022"/>
                <a:gd name="T91" fmla="*/ 0 h 1285"/>
                <a:gd name="T92" fmla="*/ 1 w 2022"/>
                <a:gd name="T93" fmla="*/ 0 h 1285"/>
                <a:gd name="T94" fmla="*/ 1 w 2022"/>
                <a:gd name="T95" fmla="*/ 0 h 1285"/>
                <a:gd name="T96" fmla="*/ 1 w 2022"/>
                <a:gd name="T97" fmla="*/ 0 h 1285"/>
                <a:gd name="T98" fmla="*/ 1 w 2022"/>
                <a:gd name="T99" fmla="*/ 0 h 1285"/>
                <a:gd name="T100" fmla="*/ 1 w 2022"/>
                <a:gd name="T101" fmla="*/ 0 h 1285"/>
                <a:gd name="T102" fmla="*/ 1 w 2022"/>
                <a:gd name="T103" fmla="*/ 0 h 1285"/>
                <a:gd name="T104" fmla="*/ 1 w 2022"/>
                <a:gd name="T105" fmla="*/ 0 h 1285"/>
                <a:gd name="T106" fmla="*/ 1 w 2022"/>
                <a:gd name="T107" fmla="*/ 0 h 1285"/>
                <a:gd name="T108" fmla="*/ 1 w 2022"/>
                <a:gd name="T109" fmla="*/ 0 h 1285"/>
                <a:gd name="T110" fmla="*/ 1 w 2022"/>
                <a:gd name="T111" fmla="*/ 0 h 1285"/>
                <a:gd name="T112" fmla="*/ 1 w 2022"/>
                <a:gd name="T113" fmla="*/ 0 h 1285"/>
                <a:gd name="T114" fmla="*/ 1 w 2022"/>
                <a:gd name="T115" fmla="*/ 0 h 1285"/>
                <a:gd name="T116" fmla="*/ 1 w 2022"/>
                <a:gd name="T117" fmla="*/ 0 h 1285"/>
                <a:gd name="T118" fmla="*/ 1 w 2022"/>
                <a:gd name="T119" fmla="*/ 0 h 1285"/>
                <a:gd name="T120" fmla="*/ 1 w 2022"/>
                <a:gd name="T121" fmla="*/ 0 h 1285"/>
                <a:gd name="T122" fmla="*/ 1 w 2022"/>
                <a:gd name="T123" fmla="*/ 0 h 12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22"/>
                <a:gd name="T187" fmla="*/ 0 h 1285"/>
                <a:gd name="T188" fmla="*/ 2022 w 2022"/>
                <a:gd name="T189" fmla="*/ 1285 h 12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22" h="1285">
                  <a:moveTo>
                    <a:pt x="1117" y="219"/>
                  </a:moveTo>
                  <a:lnTo>
                    <a:pt x="1104" y="186"/>
                  </a:lnTo>
                  <a:lnTo>
                    <a:pt x="1092" y="157"/>
                  </a:lnTo>
                  <a:lnTo>
                    <a:pt x="1074" y="127"/>
                  </a:lnTo>
                  <a:lnTo>
                    <a:pt x="1056" y="104"/>
                  </a:lnTo>
                  <a:lnTo>
                    <a:pt x="1034" y="78"/>
                  </a:lnTo>
                  <a:lnTo>
                    <a:pt x="1014" y="59"/>
                  </a:lnTo>
                  <a:lnTo>
                    <a:pt x="988" y="42"/>
                  </a:lnTo>
                  <a:lnTo>
                    <a:pt x="966" y="29"/>
                  </a:lnTo>
                  <a:lnTo>
                    <a:pt x="940" y="16"/>
                  </a:lnTo>
                  <a:lnTo>
                    <a:pt x="913" y="7"/>
                  </a:lnTo>
                  <a:lnTo>
                    <a:pt x="885" y="3"/>
                  </a:lnTo>
                  <a:lnTo>
                    <a:pt x="860" y="0"/>
                  </a:lnTo>
                  <a:lnTo>
                    <a:pt x="832" y="0"/>
                  </a:lnTo>
                  <a:lnTo>
                    <a:pt x="804" y="3"/>
                  </a:lnTo>
                  <a:lnTo>
                    <a:pt x="779" y="13"/>
                  </a:lnTo>
                  <a:lnTo>
                    <a:pt x="751" y="23"/>
                  </a:lnTo>
                  <a:lnTo>
                    <a:pt x="726" y="42"/>
                  </a:lnTo>
                  <a:lnTo>
                    <a:pt x="706" y="65"/>
                  </a:lnTo>
                  <a:lnTo>
                    <a:pt x="686" y="95"/>
                  </a:lnTo>
                  <a:lnTo>
                    <a:pt x="673" y="127"/>
                  </a:lnTo>
                  <a:lnTo>
                    <a:pt x="661" y="163"/>
                  </a:lnTo>
                  <a:lnTo>
                    <a:pt x="653" y="199"/>
                  </a:lnTo>
                  <a:lnTo>
                    <a:pt x="645" y="235"/>
                  </a:lnTo>
                  <a:lnTo>
                    <a:pt x="640" y="267"/>
                  </a:lnTo>
                  <a:lnTo>
                    <a:pt x="633" y="277"/>
                  </a:lnTo>
                  <a:lnTo>
                    <a:pt x="618" y="277"/>
                  </a:lnTo>
                  <a:lnTo>
                    <a:pt x="605" y="277"/>
                  </a:lnTo>
                  <a:lnTo>
                    <a:pt x="590" y="274"/>
                  </a:lnTo>
                  <a:lnTo>
                    <a:pt x="577" y="271"/>
                  </a:lnTo>
                  <a:lnTo>
                    <a:pt x="562" y="267"/>
                  </a:lnTo>
                  <a:lnTo>
                    <a:pt x="550" y="264"/>
                  </a:lnTo>
                  <a:lnTo>
                    <a:pt x="534" y="261"/>
                  </a:lnTo>
                  <a:lnTo>
                    <a:pt x="522" y="254"/>
                  </a:lnTo>
                  <a:lnTo>
                    <a:pt x="507" y="254"/>
                  </a:lnTo>
                  <a:lnTo>
                    <a:pt x="494" y="251"/>
                  </a:lnTo>
                  <a:lnTo>
                    <a:pt x="479" y="251"/>
                  </a:lnTo>
                  <a:lnTo>
                    <a:pt x="466" y="254"/>
                  </a:lnTo>
                  <a:lnTo>
                    <a:pt x="451" y="254"/>
                  </a:lnTo>
                  <a:lnTo>
                    <a:pt x="439" y="258"/>
                  </a:lnTo>
                  <a:lnTo>
                    <a:pt x="424" y="264"/>
                  </a:lnTo>
                  <a:lnTo>
                    <a:pt x="411" y="274"/>
                  </a:lnTo>
                  <a:lnTo>
                    <a:pt x="398" y="284"/>
                  </a:lnTo>
                  <a:lnTo>
                    <a:pt x="391" y="297"/>
                  </a:lnTo>
                  <a:lnTo>
                    <a:pt x="383" y="313"/>
                  </a:lnTo>
                  <a:lnTo>
                    <a:pt x="378" y="329"/>
                  </a:lnTo>
                  <a:lnTo>
                    <a:pt x="373" y="349"/>
                  </a:lnTo>
                  <a:lnTo>
                    <a:pt x="371" y="365"/>
                  </a:lnTo>
                  <a:lnTo>
                    <a:pt x="371" y="385"/>
                  </a:lnTo>
                  <a:lnTo>
                    <a:pt x="371" y="401"/>
                  </a:lnTo>
                  <a:lnTo>
                    <a:pt x="358" y="401"/>
                  </a:lnTo>
                  <a:lnTo>
                    <a:pt x="343" y="401"/>
                  </a:lnTo>
                  <a:lnTo>
                    <a:pt x="330" y="401"/>
                  </a:lnTo>
                  <a:lnTo>
                    <a:pt x="315" y="401"/>
                  </a:lnTo>
                  <a:lnTo>
                    <a:pt x="300" y="401"/>
                  </a:lnTo>
                  <a:lnTo>
                    <a:pt x="285" y="404"/>
                  </a:lnTo>
                  <a:lnTo>
                    <a:pt x="270" y="408"/>
                  </a:lnTo>
                  <a:lnTo>
                    <a:pt x="257" y="411"/>
                  </a:lnTo>
                  <a:lnTo>
                    <a:pt x="242" y="414"/>
                  </a:lnTo>
                  <a:lnTo>
                    <a:pt x="227" y="421"/>
                  </a:lnTo>
                  <a:lnTo>
                    <a:pt x="214" y="427"/>
                  </a:lnTo>
                  <a:lnTo>
                    <a:pt x="202" y="434"/>
                  </a:lnTo>
                  <a:lnTo>
                    <a:pt x="189" y="440"/>
                  </a:lnTo>
                  <a:lnTo>
                    <a:pt x="176" y="450"/>
                  </a:lnTo>
                  <a:lnTo>
                    <a:pt x="166" y="463"/>
                  </a:lnTo>
                  <a:lnTo>
                    <a:pt x="159" y="476"/>
                  </a:lnTo>
                  <a:lnTo>
                    <a:pt x="151" y="492"/>
                  </a:lnTo>
                  <a:lnTo>
                    <a:pt x="146" y="509"/>
                  </a:lnTo>
                  <a:lnTo>
                    <a:pt x="146" y="522"/>
                  </a:lnTo>
                  <a:lnTo>
                    <a:pt x="146" y="538"/>
                  </a:lnTo>
                  <a:lnTo>
                    <a:pt x="146" y="554"/>
                  </a:lnTo>
                  <a:lnTo>
                    <a:pt x="149" y="571"/>
                  </a:lnTo>
                  <a:lnTo>
                    <a:pt x="151" y="587"/>
                  </a:lnTo>
                  <a:lnTo>
                    <a:pt x="151" y="603"/>
                  </a:lnTo>
                  <a:lnTo>
                    <a:pt x="129" y="607"/>
                  </a:lnTo>
                  <a:lnTo>
                    <a:pt x="106" y="616"/>
                  </a:lnTo>
                  <a:lnTo>
                    <a:pt x="86" y="629"/>
                  </a:lnTo>
                  <a:lnTo>
                    <a:pt x="66" y="646"/>
                  </a:lnTo>
                  <a:lnTo>
                    <a:pt x="48" y="669"/>
                  </a:lnTo>
                  <a:lnTo>
                    <a:pt x="33" y="695"/>
                  </a:lnTo>
                  <a:lnTo>
                    <a:pt x="20" y="721"/>
                  </a:lnTo>
                  <a:lnTo>
                    <a:pt x="10" y="747"/>
                  </a:lnTo>
                  <a:lnTo>
                    <a:pt x="3" y="776"/>
                  </a:lnTo>
                  <a:lnTo>
                    <a:pt x="0" y="806"/>
                  </a:lnTo>
                  <a:lnTo>
                    <a:pt x="0" y="835"/>
                  </a:lnTo>
                  <a:lnTo>
                    <a:pt x="3" y="864"/>
                  </a:lnTo>
                  <a:lnTo>
                    <a:pt x="13" y="890"/>
                  </a:lnTo>
                  <a:lnTo>
                    <a:pt x="25" y="916"/>
                  </a:lnTo>
                  <a:lnTo>
                    <a:pt x="40" y="936"/>
                  </a:lnTo>
                  <a:lnTo>
                    <a:pt x="63" y="952"/>
                  </a:lnTo>
                  <a:lnTo>
                    <a:pt x="76" y="959"/>
                  </a:lnTo>
                  <a:lnTo>
                    <a:pt x="88" y="962"/>
                  </a:lnTo>
                  <a:lnTo>
                    <a:pt x="103" y="965"/>
                  </a:lnTo>
                  <a:lnTo>
                    <a:pt x="118" y="969"/>
                  </a:lnTo>
                  <a:lnTo>
                    <a:pt x="131" y="969"/>
                  </a:lnTo>
                  <a:lnTo>
                    <a:pt x="146" y="969"/>
                  </a:lnTo>
                  <a:lnTo>
                    <a:pt x="159" y="965"/>
                  </a:lnTo>
                  <a:lnTo>
                    <a:pt x="169" y="962"/>
                  </a:lnTo>
                  <a:lnTo>
                    <a:pt x="171" y="1014"/>
                  </a:lnTo>
                  <a:lnTo>
                    <a:pt x="179" y="1057"/>
                  </a:lnTo>
                  <a:lnTo>
                    <a:pt x="189" y="1093"/>
                  </a:lnTo>
                  <a:lnTo>
                    <a:pt x="202" y="1119"/>
                  </a:lnTo>
                  <a:lnTo>
                    <a:pt x="219" y="1145"/>
                  </a:lnTo>
                  <a:lnTo>
                    <a:pt x="237" y="1158"/>
                  </a:lnTo>
                  <a:lnTo>
                    <a:pt x="257" y="1171"/>
                  </a:lnTo>
                  <a:lnTo>
                    <a:pt x="280" y="1177"/>
                  </a:lnTo>
                  <a:lnTo>
                    <a:pt x="300" y="1181"/>
                  </a:lnTo>
                  <a:lnTo>
                    <a:pt x="323" y="1177"/>
                  </a:lnTo>
                  <a:lnTo>
                    <a:pt x="345" y="1177"/>
                  </a:lnTo>
                  <a:lnTo>
                    <a:pt x="363" y="1171"/>
                  </a:lnTo>
                  <a:lnTo>
                    <a:pt x="383" y="1164"/>
                  </a:lnTo>
                  <a:lnTo>
                    <a:pt x="398" y="1155"/>
                  </a:lnTo>
                  <a:lnTo>
                    <a:pt x="411" y="1145"/>
                  </a:lnTo>
                  <a:lnTo>
                    <a:pt x="421" y="1138"/>
                  </a:lnTo>
                  <a:lnTo>
                    <a:pt x="444" y="1164"/>
                  </a:lnTo>
                  <a:lnTo>
                    <a:pt x="466" y="1187"/>
                  </a:lnTo>
                  <a:lnTo>
                    <a:pt x="492" y="1210"/>
                  </a:lnTo>
                  <a:lnTo>
                    <a:pt x="517" y="1226"/>
                  </a:lnTo>
                  <a:lnTo>
                    <a:pt x="542" y="1239"/>
                  </a:lnTo>
                  <a:lnTo>
                    <a:pt x="567" y="1252"/>
                  </a:lnTo>
                  <a:lnTo>
                    <a:pt x="595" y="1259"/>
                  </a:lnTo>
                  <a:lnTo>
                    <a:pt x="623" y="1265"/>
                  </a:lnTo>
                  <a:lnTo>
                    <a:pt x="648" y="1265"/>
                  </a:lnTo>
                  <a:lnTo>
                    <a:pt x="676" y="1262"/>
                  </a:lnTo>
                  <a:lnTo>
                    <a:pt x="701" y="1256"/>
                  </a:lnTo>
                  <a:lnTo>
                    <a:pt x="729" y="1243"/>
                  </a:lnTo>
                  <a:lnTo>
                    <a:pt x="754" y="1230"/>
                  </a:lnTo>
                  <a:lnTo>
                    <a:pt x="779" y="1210"/>
                  </a:lnTo>
                  <a:lnTo>
                    <a:pt x="802" y="1187"/>
                  </a:lnTo>
                  <a:lnTo>
                    <a:pt x="824" y="1161"/>
                  </a:lnTo>
                  <a:lnTo>
                    <a:pt x="829" y="1164"/>
                  </a:lnTo>
                  <a:lnTo>
                    <a:pt x="835" y="1168"/>
                  </a:lnTo>
                  <a:lnTo>
                    <a:pt x="837" y="1174"/>
                  </a:lnTo>
                  <a:lnTo>
                    <a:pt x="842" y="1177"/>
                  </a:lnTo>
                  <a:lnTo>
                    <a:pt x="845" y="1184"/>
                  </a:lnTo>
                  <a:lnTo>
                    <a:pt x="847" y="1190"/>
                  </a:lnTo>
                  <a:lnTo>
                    <a:pt x="852" y="1194"/>
                  </a:lnTo>
                  <a:lnTo>
                    <a:pt x="855" y="1197"/>
                  </a:lnTo>
                  <a:lnTo>
                    <a:pt x="862" y="1207"/>
                  </a:lnTo>
                  <a:lnTo>
                    <a:pt x="870" y="1217"/>
                  </a:lnTo>
                  <a:lnTo>
                    <a:pt x="877" y="1223"/>
                  </a:lnTo>
                  <a:lnTo>
                    <a:pt x="887" y="1230"/>
                  </a:lnTo>
                  <a:lnTo>
                    <a:pt x="898" y="1239"/>
                  </a:lnTo>
                  <a:lnTo>
                    <a:pt x="908" y="1246"/>
                  </a:lnTo>
                  <a:lnTo>
                    <a:pt x="918" y="1252"/>
                  </a:lnTo>
                  <a:lnTo>
                    <a:pt x="930" y="1256"/>
                  </a:lnTo>
                  <a:lnTo>
                    <a:pt x="940" y="1262"/>
                  </a:lnTo>
                  <a:lnTo>
                    <a:pt x="950" y="1265"/>
                  </a:lnTo>
                  <a:lnTo>
                    <a:pt x="963" y="1272"/>
                  </a:lnTo>
                  <a:lnTo>
                    <a:pt x="973" y="1275"/>
                  </a:lnTo>
                  <a:lnTo>
                    <a:pt x="983" y="1278"/>
                  </a:lnTo>
                  <a:lnTo>
                    <a:pt x="996" y="1278"/>
                  </a:lnTo>
                  <a:lnTo>
                    <a:pt x="1006" y="1282"/>
                  </a:lnTo>
                  <a:lnTo>
                    <a:pt x="1014" y="1282"/>
                  </a:lnTo>
                  <a:lnTo>
                    <a:pt x="1036" y="1285"/>
                  </a:lnTo>
                  <a:lnTo>
                    <a:pt x="1056" y="1285"/>
                  </a:lnTo>
                  <a:lnTo>
                    <a:pt x="1077" y="1285"/>
                  </a:lnTo>
                  <a:lnTo>
                    <a:pt x="1094" y="1278"/>
                  </a:lnTo>
                  <a:lnTo>
                    <a:pt x="1112" y="1275"/>
                  </a:lnTo>
                  <a:lnTo>
                    <a:pt x="1129" y="1269"/>
                  </a:lnTo>
                  <a:lnTo>
                    <a:pt x="1145" y="1262"/>
                  </a:lnTo>
                  <a:lnTo>
                    <a:pt x="1162" y="1252"/>
                  </a:lnTo>
                  <a:lnTo>
                    <a:pt x="1175" y="1239"/>
                  </a:lnTo>
                  <a:lnTo>
                    <a:pt x="1190" y="1226"/>
                  </a:lnTo>
                  <a:lnTo>
                    <a:pt x="1205" y="1217"/>
                  </a:lnTo>
                  <a:lnTo>
                    <a:pt x="1218" y="1200"/>
                  </a:lnTo>
                  <a:lnTo>
                    <a:pt x="1233" y="1184"/>
                  </a:lnTo>
                  <a:lnTo>
                    <a:pt x="1245" y="1164"/>
                  </a:lnTo>
                  <a:lnTo>
                    <a:pt x="1258" y="1148"/>
                  </a:lnTo>
                  <a:lnTo>
                    <a:pt x="1271" y="1128"/>
                  </a:lnTo>
                  <a:lnTo>
                    <a:pt x="1273" y="1122"/>
                  </a:lnTo>
                  <a:lnTo>
                    <a:pt x="1288" y="1135"/>
                  </a:lnTo>
                  <a:lnTo>
                    <a:pt x="1301" y="1145"/>
                  </a:lnTo>
                  <a:lnTo>
                    <a:pt x="1316" y="1155"/>
                  </a:lnTo>
                  <a:lnTo>
                    <a:pt x="1334" y="1164"/>
                  </a:lnTo>
                  <a:lnTo>
                    <a:pt x="1349" y="1174"/>
                  </a:lnTo>
                  <a:lnTo>
                    <a:pt x="1366" y="1184"/>
                  </a:lnTo>
                  <a:lnTo>
                    <a:pt x="1384" y="1190"/>
                  </a:lnTo>
                  <a:lnTo>
                    <a:pt x="1402" y="1197"/>
                  </a:lnTo>
                  <a:lnTo>
                    <a:pt x="1419" y="1203"/>
                  </a:lnTo>
                  <a:lnTo>
                    <a:pt x="1437" y="1207"/>
                  </a:lnTo>
                  <a:lnTo>
                    <a:pt x="1457" y="1213"/>
                  </a:lnTo>
                  <a:lnTo>
                    <a:pt x="1475" y="1217"/>
                  </a:lnTo>
                  <a:lnTo>
                    <a:pt x="1495" y="1217"/>
                  </a:lnTo>
                  <a:lnTo>
                    <a:pt x="1513" y="1220"/>
                  </a:lnTo>
                  <a:lnTo>
                    <a:pt x="1533" y="1220"/>
                  </a:lnTo>
                  <a:lnTo>
                    <a:pt x="1551" y="1217"/>
                  </a:lnTo>
                  <a:lnTo>
                    <a:pt x="1568" y="1217"/>
                  </a:lnTo>
                  <a:lnTo>
                    <a:pt x="1586" y="1213"/>
                  </a:lnTo>
                  <a:lnTo>
                    <a:pt x="1603" y="1207"/>
                  </a:lnTo>
                  <a:lnTo>
                    <a:pt x="1621" y="1200"/>
                  </a:lnTo>
                  <a:lnTo>
                    <a:pt x="1639" y="1194"/>
                  </a:lnTo>
                  <a:lnTo>
                    <a:pt x="1654" y="1187"/>
                  </a:lnTo>
                  <a:lnTo>
                    <a:pt x="1669" y="1177"/>
                  </a:lnTo>
                  <a:lnTo>
                    <a:pt x="1684" y="1164"/>
                  </a:lnTo>
                  <a:lnTo>
                    <a:pt x="1699" y="1151"/>
                  </a:lnTo>
                  <a:lnTo>
                    <a:pt x="1714" y="1138"/>
                  </a:lnTo>
                  <a:lnTo>
                    <a:pt x="1727" y="1122"/>
                  </a:lnTo>
                  <a:lnTo>
                    <a:pt x="1737" y="1106"/>
                  </a:lnTo>
                  <a:lnTo>
                    <a:pt x="1750" y="1086"/>
                  </a:lnTo>
                  <a:lnTo>
                    <a:pt x="1760" y="1066"/>
                  </a:lnTo>
                  <a:lnTo>
                    <a:pt x="1767" y="1044"/>
                  </a:lnTo>
                  <a:lnTo>
                    <a:pt x="1775" y="1018"/>
                  </a:lnTo>
                  <a:lnTo>
                    <a:pt x="1780" y="1005"/>
                  </a:lnTo>
                  <a:lnTo>
                    <a:pt x="1782" y="991"/>
                  </a:lnTo>
                  <a:lnTo>
                    <a:pt x="1785" y="975"/>
                  </a:lnTo>
                  <a:lnTo>
                    <a:pt x="1788" y="959"/>
                  </a:lnTo>
                  <a:lnTo>
                    <a:pt x="1798" y="956"/>
                  </a:lnTo>
                  <a:lnTo>
                    <a:pt x="1810" y="956"/>
                  </a:lnTo>
                  <a:lnTo>
                    <a:pt x="1820" y="952"/>
                  </a:lnTo>
                  <a:lnTo>
                    <a:pt x="1830" y="949"/>
                  </a:lnTo>
                  <a:lnTo>
                    <a:pt x="1843" y="946"/>
                  </a:lnTo>
                  <a:lnTo>
                    <a:pt x="1853" y="939"/>
                  </a:lnTo>
                  <a:lnTo>
                    <a:pt x="1863" y="936"/>
                  </a:lnTo>
                  <a:lnTo>
                    <a:pt x="1876" y="926"/>
                  </a:lnTo>
                  <a:lnTo>
                    <a:pt x="1886" y="920"/>
                  </a:lnTo>
                  <a:lnTo>
                    <a:pt x="1896" y="913"/>
                  </a:lnTo>
                  <a:lnTo>
                    <a:pt x="1906" y="903"/>
                  </a:lnTo>
                  <a:lnTo>
                    <a:pt x="1914" y="897"/>
                  </a:lnTo>
                  <a:lnTo>
                    <a:pt x="1924" y="887"/>
                  </a:lnTo>
                  <a:lnTo>
                    <a:pt x="1931" y="877"/>
                  </a:lnTo>
                  <a:lnTo>
                    <a:pt x="1939" y="868"/>
                  </a:lnTo>
                  <a:lnTo>
                    <a:pt x="1946" y="858"/>
                  </a:lnTo>
                  <a:lnTo>
                    <a:pt x="1961" y="838"/>
                  </a:lnTo>
                  <a:lnTo>
                    <a:pt x="1974" y="815"/>
                  </a:lnTo>
                  <a:lnTo>
                    <a:pt x="1987" y="789"/>
                  </a:lnTo>
                  <a:lnTo>
                    <a:pt x="1997" y="760"/>
                  </a:lnTo>
                  <a:lnTo>
                    <a:pt x="2007" y="734"/>
                  </a:lnTo>
                  <a:lnTo>
                    <a:pt x="2014" y="704"/>
                  </a:lnTo>
                  <a:lnTo>
                    <a:pt x="2019" y="675"/>
                  </a:lnTo>
                  <a:lnTo>
                    <a:pt x="2022" y="649"/>
                  </a:lnTo>
                  <a:lnTo>
                    <a:pt x="2022" y="623"/>
                  </a:lnTo>
                  <a:lnTo>
                    <a:pt x="2019" y="597"/>
                  </a:lnTo>
                  <a:lnTo>
                    <a:pt x="2012" y="571"/>
                  </a:lnTo>
                  <a:lnTo>
                    <a:pt x="2002" y="551"/>
                  </a:lnTo>
                  <a:lnTo>
                    <a:pt x="1987" y="532"/>
                  </a:lnTo>
                  <a:lnTo>
                    <a:pt x="1969" y="515"/>
                  </a:lnTo>
                  <a:lnTo>
                    <a:pt x="1946" y="502"/>
                  </a:lnTo>
                  <a:lnTo>
                    <a:pt x="1919" y="496"/>
                  </a:lnTo>
                  <a:lnTo>
                    <a:pt x="1914" y="496"/>
                  </a:lnTo>
                  <a:lnTo>
                    <a:pt x="1909" y="496"/>
                  </a:lnTo>
                  <a:lnTo>
                    <a:pt x="1904" y="492"/>
                  </a:lnTo>
                  <a:lnTo>
                    <a:pt x="1898" y="492"/>
                  </a:lnTo>
                  <a:lnTo>
                    <a:pt x="1893" y="492"/>
                  </a:lnTo>
                  <a:lnTo>
                    <a:pt x="1888" y="492"/>
                  </a:lnTo>
                  <a:lnTo>
                    <a:pt x="1883" y="489"/>
                  </a:lnTo>
                  <a:lnTo>
                    <a:pt x="1878" y="489"/>
                  </a:lnTo>
                  <a:lnTo>
                    <a:pt x="1891" y="460"/>
                  </a:lnTo>
                  <a:lnTo>
                    <a:pt x="1901" y="424"/>
                  </a:lnTo>
                  <a:lnTo>
                    <a:pt x="1909" y="391"/>
                  </a:lnTo>
                  <a:lnTo>
                    <a:pt x="1914" y="355"/>
                  </a:lnTo>
                  <a:lnTo>
                    <a:pt x="1914" y="320"/>
                  </a:lnTo>
                  <a:lnTo>
                    <a:pt x="1909" y="287"/>
                  </a:lnTo>
                  <a:lnTo>
                    <a:pt x="1898" y="251"/>
                  </a:lnTo>
                  <a:lnTo>
                    <a:pt x="1878" y="219"/>
                  </a:lnTo>
                  <a:lnTo>
                    <a:pt x="1858" y="192"/>
                  </a:lnTo>
                  <a:lnTo>
                    <a:pt x="1838" y="173"/>
                  </a:lnTo>
                  <a:lnTo>
                    <a:pt x="1818" y="157"/>
                  </a:lnTo>
                  <a:lnTo>
                    <a:pt x="1795" y="140"/>
                  </a:lnTo>
                  <a:lnTo>
                    <a:pt x="1775" y="130"/>
                  </a:lnTo>
                  <a:lnTo>
                    <a:pt x="1752" y="127"/>
                  </a:lnTo>
                  <a:lnTo>
                    <a:pt x="1730" y="124"/>
                  </a:lnTo>
                  <a:lnTo>
                    <a:pt x="1707" y="124"/>
                  </a:lnTo>
                  <a:lnTo>
                    <a:pt x="1687" y="130"/>
                  </a:lnTo>
                  <a:lnTo>
                    <a:pt x="1664" y="137"/>
                  </a:lnTo>
                  <a:lnTo>
                    <a:pt x="1644" y="147"/>
                  </a:lnTo>
                  <a:lnTo>
                    <a:pt x="1621" y="160"/>
                  </a:lnTo>
                  <a:lnTo>
                    <a:pt x="1601" y="176"/>
                  </a:lnTo>
                  <a:lnTo>
                    <a:pt x="1583" y="196"/>
                  </a:lnTo>
                  <a:lnTo>
                    <a:pt x="1563" y="219"/>
                  </a:lnTo>
                  <a:lnTo>
                    <a:pt x="1545" y="241"/>
                  </a:lnTo>
                  <a:lnTo>
                    <a:pt x="1543" y="245"/>
                  </a:lnTo>
                  <a:lnTo>
                    <a:pt x="1530" y="228"/>
                  </a:lnTo>
                  <a:lnTo>
                    <a:pt x="1520" y="215"/>
                  </a:lnTo>
                  <a:lnTo>
                    <a:pt x="1508" y="202"/>
                  </a:lnTo>
                  <a:lnTo>
                    <a:pt x="1495" y="186"/>
                  </a:lnTo>
                  <a:lnTo>
                    <a:pt x="1482" y="173"/>
                  </a:lnTo>
                  <a:lnTo>
                    <a:pt x="1470" y="160"/>
                  </a:lnTo>
                  <a:lnTo>
                    <a:pt x="1457" y="150"/>
                  </a:lnTo>
                  <a:lnTo>
                    <a:pt x="1445" y="137"/>
                  </a:lnTo>
                  <a:lnTo>
                    <a:pt x="1430" y="130"/>
                  </a:lnTo>
                  <a:lnTo>
                    <a:pt x="1414" y="121"/>
                  </a:lnTo>
                  <a:lnTo>
                    <a:pt x="1402" y="114"/>
                  </a:lnTo>
                  <a:lnTo>
                    <a:pt x="1384" y="111"/>
                  </a:lnTo>
                  <a:lnTo>
                    <a:pt x="1369" y="108"/>
                  </a:lnTo>
                  <a:lnTo>
                    <a:pt x="1351" y="108"/>
                  </a:lnTo>
                  <a:lnTo>
                    <a:pt x="1336" y="108"/>
                  </a:lnTo>
                  <a:lnTo>
                    <a:pt x="1316" y="114"/>
                  </a:lnTo>
                  <a:lnTo>
                    <a:pt x="1309" y="117"/>
                  </a:lnTo>
                  <a:lnTo>
                    <a:pt x="1298" y="124"/>
                  </a:lnTo>
                  <a:lnTo>
                    <a:pt x="1288" y="134"/>
                  </a:lnTo>
                  <a:lnTo>
                    <a:pt x="1278" y="144"/>
                  </a:lnTo>
                  <a:lnTo>
                    <a:pt x="1271" y="157"/>
                  </a:lnTo>
                  <a:lnTo>
                    <a:pt x="1263" y="170"/>
                  </a:lnTo>
                  <a:lnTo>
                    <a:pt x="1256" y="179"/>
                  </a:lnTo>
                  <a:lnTo>
                    <a:pt x="1248" y="189"/>
                  </a:lnTo>
                  <a:lnTo>
                    <a:pt x="1240" y="179"/>
                  </a:lnTo>
                  <a:lnTo>
                    <a:pt x="1233" y="173"/>
                  </a:lnTo>
                  <a:lnTo>
                    <a:pt x="1225" y="166"/>
                  </a:lnTo>
                  <a:lnTo>
                    <a:pt x="1215" y="163"/>
                  </a:lnTo>
                  <a:lnTo>
                    <a:pt x="1205" y="160"/>
                  </a:lnTo>
                  <a:lnTo>
                    <a:pt x="1198" y="157"/>
                  </a:lnTo>
                  <a:lnTo>
                    <a:pt x="1187" y="157"/>
                  </a:lnTo>
                  <a:lnTo>
                    <a:pt x="1177" y="157"/>
                  </a:lnTo>
                  <a:lnTo>
                    <a:pt x="1170" y="160"/>
                  </a:lnTo>
                  <a:lnTo>
                    <a:pt x="1160" y="163"/>
                  </a:lnTo>
                  <a:lnTo>
                    <a:pt x="1152" y="166"/>
                  </a:lnTo>
                  <a:lnTo>
                    <a:pt x="1142" y="173"/>
                  </a:lnTo>
                  <a:lnTo>
                    <a:pt x="1135" y="183"/>
                  </a:lnTo>
                  <a:lnTo>
                    <a:pt x="1127" y="192"/>
                  </a:lnTo>
                  <a:lnTo>
                    <a:pt x="1122" y="205"/>
                  </a:lnTo>
                  <a:lnTo>
                    <a:pt x="1117" y="219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00"/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2133" y="790"/>
              <a:ext cx="996" cy="435"/>
            </a:xfrm>
            <a:custGeom>
              <a:avLst/>
              <a:gdLst>
                <a:gd name="T0" fmla="*/ 1 w 1880"/>
                <a:gd name="T1" fmla="*/ 0 h 1073"/>
                <a:gd name="T2" fmla="*/ 1 w 1880"/>
                <a:gd name="T3" fmla="*/ 0 h 1073"/>
                <a:gd name="T4" fmla="*/ 1 w 1880"/>
                <a:gd name="T5" fmla="*/ 0 h 1073"/>
                <a:gd name="T6" fmla="*/ 1 w 1880"/>
                <a:gd name="T7" fmla="*/ 0 h 1073"/>
                <a:gd name="T8" fmla="*/ 1 w 1880"/>
                <a:gd name="T9" fmla="*/ 0 h 1073"/>
                <a:gd name="T10" fmla="*/ 1 w 1880"/>
                <a:gd name="T11" fmla="*/ 0 h 1073"/>
                <a:gd name="T12" fmla="*/ 1 w 1880"/>
                <a:gd name="T13" fmla="*/ 0 h 1073"/>
                <a:gd name="T14" fmla="*/ 1 w 1880"/>
                <a:gd name="T15" fmla="*/ 0 h 1073"/>
                <a:gd name="T16" fmla="*/ 1 w 1880"/>
                <a:gd name="T17" fmla="*/ 0 h 1073"/>
                <a:gd name="T18" fmla="*/ 1 w 1880"/>
                <a:gd name="T19" fmla="*/ 0 h 1073"/>
                <a:gd name="T20" fmla="*/ 1 w 1880"/>
                <a:gd name="T21" fmla="*/ 0 h 1073"/>
                <a:gd name="T22" fmla="*/ 1 w 1880"/>
                <a:gd name="T23" fmla="*/ 0 h 1073"/>
                <a:gd name="T24" fmla="*/ 1 w 1880"/>
                <a:gd name="T25" fmla="*/ 0 h 1073"/>
                <a:gd name="T26" fmla="*/ 1 w 1880"/>
                <a:gd name="T27" fmla="*/ 0 h 1073"/>
                <a:gd name="T28" fmla="*/ 1 w 1880"/>
                <a:gd name="T29" fmla="*/ 0 h 1073"/>
                <a:gd name="T30" fmla="*/ 1 w 1880"/>
                <a:gd name="T31" fmla="*/ 0 h 1073"/>
                <a:gd name="T32" fmla="*/ 1 w 1880"/>
                <a:gd name="T33" fmla="*/ 0 h 1073"/>
                <a:gd name="T34" fmla="*/ 1 w 1880"/>
                <a:gd name="T35" fmla="*/ 0 h 1073"/>
                <a:gd name="T36" fmla="*/ 1 w 1880"/>
                <a:gd name="T37" fmla="*/ 0 h 1073"/>
                <a:gd name="T38" fmla="*/ 1 w 1880"/>
                <a:gd name="T39" fmla="*/ 0 h 1073"/>
                <a:gd name="T40" fmla="*/ 1 w 1880"/>
                <a:gd name="T41" fmla="*/ 0 h 1073"/>
                <a:gd name="T42" fmla="*/ 1 w 1880"/>
                <a:gd name="T43" fmla="*/ 0 h 1073"/>
                <a:gd name="T44" fmla="*/ 1 w 1880"/>
                <a:gd name="T45" fmla="*/ 0 h 1073"/>
                <a:gd name="T46" fmla="*/ 1 w 1880"/>
                <a:gd name="T47" fmla="*/ 0 h 1073"/>
                <a:gd name="T48" fmla="*/ 1 w 1880"/>
                <a:gd name="T49" fmla="*/ 0 h 1073"/>
                <a:gd name="T50" fmla="*/ 1 w 1880"/>
                <a:gd name="T51" fmla="*/ 0 h 1073"/>
                <a:gd name="T52" fmla="*/ 1 w 1880"/>
                <a:gd name="T53" fmla="*/ 0 h 1073"/>
                <a:gd name="T54" fmla="*/ 1 w 1880"/>
                <a:gd name="T55" fmla="*/ 0 h 1073"/>
                <a:gd name="T56" fmla="*/ 1 w 1880"/>
                <a:gd name="T57" fmla="*/ 0 h 1073"/>
                <a:gd name="T58" fmla="*/ 1 w 1880"/>
                <a:gd name="T59" fmla="*/ 0 h 1073"/>
                <a:gd name="T60" fmla="*/ 1 w 1880"/>
                <a:gd name="T61" fmla="*/ 0 h 1073"/>
                <a:gd name="T62" fmla="*/ 1 w 1880"/>
                <a:gd name="T63" fmla="*/ 0 h 1073"/>
                <a:gd name="T64" fmla="*/ 1 w 1880"/>
                <a:gd name="T65" fmla="*/ 0 h 1073"/>
                <a:gd name="T66" fmla="*/ 1 w 1880"/>
                <a:gd name="T67" fmla="*/ 0 h 1073"/>
                <a:gd name="T68" fmla="*/ 1 w 1880"/>
                <a:gd name="T69" fmla="*/ 0 h 1073"/>
                <a:gd name="T70" fmla="*/ 1 w 1880"/>
                <a:gd name="T71" fmla="*/ 0 h 1073"/>
                <a:gd name="T72" fmla="*/ 1 w 1880"/>
                <a:gd name="T73" fmla="*/ 0 h 1073"/>
                <a:gd name="T74" fmla="*/ 1 w 1880"/>
                <a:gd name="T75" fmla="*/ 0 h 1073"/>
                <a:gd name="T76" fmla="*/ 1 w 1880"/>
                <a:gd name="T77" fmla="*/ 0 h 1073"/>
                <a:gd name="T78" fmla="*/ 1 w 1880"/>
                <a:gd name="T79" fmla="*/ 0 h 1073"/>
                <a:gd name="T80" fmla="*/ 1 w 1880"/>
                <a:gd name="T81" fmla="*/ 0 h 1073"/>
                <a:gd name="T82" fmla="*/ 1 w 1880"/>
                <a:gd name="T83" fmla="*/ 0 h 1073"/>
                <a:gd name="T84" fmla="*/ 1 w 1880"/>
                <a:gd name="T85" fmla="*/ 0 h 1073"/>
                <a:gd name="T86" fmla="*/ 1 w 1880"/>
                <a:gd name="T87" fmla="*/ 0 h 1073"/>
                <a:gd name="T88" fmla="*/ 1 w 1880"/>
                <a:gd name="T89" fmla="*/ 0 h 1073"/>
                <a:gd name="T90" fmla="*/ 1 w 1880"/>
                <a:gd name="T91" fmla="*/ 0 h 1073"/>
                <a:gd name="T92" fmla="*/ 1 w 1880"/>
                <a:gd name="T93" fmla="*/ 0 h 1073"/>
                <a:gd name="T94" fmla="*/ 1 w 1880"/>
                <a:gd name="T95" fmla="*/ 0 h 1073"/>
                <a:gd name="T96" fmla="*/ 1 w 1880"/>
                <a:gd name="T97" fmla="*/ 0 h 1073"/>
                <a:gd name="T98" fmla="*/ 1 w 1880"/>
                <a:gd name="T99" fmla="*/ 0 h 1073"/>
                <a:gd name="T100" fmla="*/ 1 w 1880"/>
                <a:gd name="T101" fmla="*/ 0 h 1073"/>
                <a:gd name="T102" fmla="*/ 1 w 1880"/>
                <a:gd name="T103" fmla="*/ 0 h 1073"/>
                <a:gd name="T104" fmla="*/ 1 w 1880"/>
                <a:gd name="T105" fmla="*/ 0 h 1073"/>
                <a:gd name="T106" fmla="*/ 1 w 1880"/>
                <a:gd name="T107" fmla="*/ 0 h 1073"/>
                <a:gd name="T108" fmla="*/ 1 w 1880"/>
                <a:gd name="T109" fmla="*/ 0 h 1073"/>
                <a:gd name="T110" fmla="*/ 1 w 1880"/>
                <a:gd name="T111" fmla="*/ 0 h 1073"/>
                <a:gd name="T112" fmla="*/ 1 w 1880"/>
                <a:gd name="T113" fmla="*/ 0 h 1073"/>
                <a:gd name="T114" fmla="*/ 1 w 1880"/>
                <a:gd name="T115" fmla="*/ 0 h 1073"/>
                <a:gd name="T116" fmla="*/ 1 w 1880"/>
                <a:gd name="T117" fmla="*/ 0 h 1073"/>
                <a:gd name="T118" fmla="*/ 1 w 1880"/>
                <a:gd name="T119" fmla="*/ 0 h 10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0"/>
                <a:gd name="T181" fmla="*/ 0 h 1073"/>
                <a:gd name="T182" fmla="*/ 1880 w 1880"/>
                <a:gd name="T183" fmla="*/ 1073 h 10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0" h="1073">
                  <a:moveTo>
                    <a:pt x="332" y="395"/>
                  </a:moveTo>
                  <a:lnTo>
                    <a:pt x="325" y="382"/>
                  </a:lnTo>
                  <a:lnTo>
                    <a:pt x="320" y="372"/>
                  </a:lnTo>
                  <a:lnTo>
                    <a:pt x="317" y="362"/>
                  </a:lnTo>
                  <a:lnTo>
                    <a:pt x="315" y="352"/>
                  </a:lnTo>
                  <a:lnTo>
                    <a:pt x="317" y="343"/>
                  </a:lnTo>
                  <a:lnTo>
                    <a:pt x="320" y="336"/>
                  </a:lnTo>
                  <a:lnTo>
                    <a:pt x="322" y="326"/>
                  </a:lnTo>
                  <a:lnTo>
                    <a:pt x="327" y="316"/>
                  </a:lnTo>
                  <a:lnTo>
                    <a:pt x="337" y="307"/>
                  </a:lnTo>
                  <a:lnTo>
                    <a:pt x="350" y="297"/>
                  </a:lnTo>
                  <a:lnTo>
                    <a:pt x="360" y="287"/>
                  </a:lnTo>
                  <a:lnTo>
                    <a:pt x="375" y="281"/>
                  </a:lnTo>
                  <a:lnTo>
                    <a:pt x="390" y="274"/>
                  </a:lnTo>
                  <a:lnTo>
                    <a:pt x="406" y="268"/>
                  </a:lnTo>
                  <a:lnTo>
                    <a:pt x="421" y="264"/>
                  </a:lnTo>
                  <a:lnTo>
                    <a:pt x="436" y="261"/>
                  </a:lnTo>
                  <a:lnTo>
                    <a:pt x="453" y="261"/>
                  </a:lnTo>
                  <a:lnTo>
                    <a:pt x="469" y="261"/>
                  </a:lnTo>
                  <a:lnTo>
                    <a:pt x="484" y="264"/>
                  </a:lnTo>
                  <a:lnTo>
                    <a:pt x="499" y="268"/>
                  </a:lnTo>
                  <a:lnTo>
                    <a:pt x="514" y="274"/>
                  </a:lnTo>
                  <a:lnTo>
                    <a:pt x="527" y="281"/>
                  </a:lnTo>
                  <a:lnTo>
                    <a:pt x="539" y="290"/>
                  </a:lnTo>
                  <a:lnTo>
                    <a:pt x="549" y="303"/>
                  </a:lnTo>
                  <a:lnTo>
                    <a:pt x="539" y="313"/>
                  </a:lnTo>
                  <a:lnTo>
                    <a:pt x="532" y="323"/>
                  </a:lnTo>
                  <a:lnTo>
                    <a:pt x="524" y="333"/>
                  </a:lnTo>
                  <a:lnTo>
                    <a:pt x="519" y="346"/>
                  </a:lnTo>
                  <a:lnTo>
                    <a:pt x="514" y="359"/>
                  </a:lnTo>
                  <a:lnTo>
                    <a:pt x="509" y="372"/>
                  </a:lnTo>
                  <a:lnTo>
                    <a:pt x="509" y="388"/>
                  </a:lnTo>
                  <a:lnTo>
                    <a:pt x="506" y="401"/>
                  </a:lnTo>
                  <a:lnTo>
                    <a:pt x="509" y="401"/>
                  </a:lnTo>
                  <a:lnTo>
                    <a:pt x="514" y="398"/>
                  </a:lnTo>
                  <a:lnTo>
                    <a:pt x="516" y="395"/>
                  </a:lnTo>
                  <a:lnTo>
                    <a:pt x="521" y="388"/>
                  </a:lnTo>
                  <a:lnTo>
                    <a:pt x="524" y="385"/>
                  </a:lnTo>
                  <a:lnTo>
                    <a:pt x="529" y="378"/>
                  </a:lnTo>
                  <a:lnTo>
                    <a:pt x="529" y="375"/>
                  </a:lnTo>
                  <a:lnTo>
                    <a:pt x="532" y="369"/>
                  </a:lnTo>
                  <a:lnTo>
                    <a:pt x="537" y="369"/>
                  </a:lnTo>
                  <a:lnTo>
                    <a:pt x="539" y="365"/>
                  </a:lnTo>
                  <a:lnTo>
                    <a:pt x="544" y="362"/>
                  </a:lnTo>
                  <a:lnTo>
                    <a:pt x="547" y="359"/>
                  </a:lnTo>
                  <a:lnTo>
                    <a:pt x="552" y="356"/>
                  </a:lnTo>
                  <a:lnTo>
                    <a:pt x="554" y="352"/>
                  </a:lnTo>
                  <a:lnTo>
                    <a:pt x="557" y="349"/>
                  </a:lnTo>
                  <a:lnTo>
                    <a:pt x="562" y="346"/>
                  </a:lnTo>
                  <a:lnTo>
                    <a:pt x="572" y="339"/>
                  </a:lnTo>
                  <a:lnTo>
                    <a:pt x="585" y="336"/>
                  </a:lnTo>
                  <a:lnTo>
                    <a:pt x="597" y="333"/>
                  </a:lnTo>
                  <a:lnTo>
                    <a:pt x="610" y="329"/>
                  </a:lnTo>
                  <a:lnTo>
                    <a:pt x="622" y="326"/>
                  </a:lnTo>
                  <a:lnTo>
                    <a:pt x="637" y="326"/>
                  </a:lnTo>
                  <a:lnTo>
                    <a:pt x="650" y="326"/>
                  </a:lnTo>
                  <a:lnTo>
                    <a:pt x="665" y="326"/>
                  </a:lnTo>
                  <a:lnTo>
                    <a:pt x="678" y="329"/>
                  </a:lnTo>
                  <a:lnTo>
                    <a:pt x="690" y="333"/>
                  </a:lnTo>
                  <a:lnTo>
                    <a:pt x="703" y="339"/>
                  </a:lnTo>
                  <a:lnTo>
                    <a:pt x="716" y="346"/>
                  </a:lnTo>
                  <a:lnTo>
                    <a:pt x="726" y="352"/>
                  </a:lnTo>
                  <a:lnTo>
                    <a:pt x="736" y="362"/>
                  </a:lnTo>
                  <a:lnTo>
                    <a:pt x="743" y="372"/>
                  </a:lnTo>
                  <a:lnTo>
                    <a:pt x="751" y="385"/>
                  </a:lnTo>
                  <a:lnTo>
                    <a:pt x="756" y="382"/>
                  </a:lnTo>
                  <a:lnTo>
                    <a:pt x="758" y="375"/>
                  </a:lnTo>
                  <a:lnTo>
                    <a:pt x="764" y="372"/>
                  </a:lnTo>
                  <a:lnTo>
                    <a:pt x="774" y="369"/>
                  </a:lnTo>
                  <a:lnTo>
                    <a:pt x="784" y="365"/>
                  </a:lnTo>
                  <a:lnTo>
                    <a:pt x="791" y="365"/>
                  </a:lnTo>
                  <a:lnTo>
                    <a:pt x="799" y="365"/>
                  </a:lnTo>
                  <a:lnTo>
                    <a:pt x="806" y="369"/>
                  </a:lnTo>
                  <a:lnTo>
                    <a:pt x="814" y="372"/>
                  </a:lnTo>
                  <a:lnTo>
                    <a:pt x="822" y="378"/>
                  </a:lnTo>
                  <a:lnTo>
                    <a:pt x="827" y="385"/>
                  </a:lnTo>
                  <a:lnTo>
                    <a:pt x="834" y="395"/>
                  </a:lnTo>
                  <a:lnTo>
                    <a:pt x="832" y="375"/>
                  </a:lnTo>
                  <a:lnTo>
                    <a:pt x="827" y="362"/>
                  </a:lnTo>
                  <a:lnTo>
                    <a:pt x="822" y="352"/>
                  </a:lnTo>
                  <a:lnTo>
                    <a:pt x="814" y="346"/>
                  </a:lnTo>
                  <a:lnTo>
                    <a:pt x="806" y="343"/>
                  </a:lnTo>
                  <a:lnTo>
                    <a:pt x="796" y="346"/>
                  </a:lnTo>
                  <a:lnTo>
                    <a:pt x="784" y="349"/>
                  </a:lnTo>
                  <a:lnTo>
                    <a:pt x="769" y="356"/>
                  </a:lnTo>
                  <a:lnTo>
                    <a:pt x="761" y="346"/>
                  </a:lnTo>
                  <a:lnTo>
                    <a:pt x="753" y="336"/>
                  </a:lnTo>
                  <a:lnTo>
                    <a:pt x="743" y="323"/>
                  </a:lnTo>
                  <a:lnTo>
                    <a:pt x="736" y="313"/>
                  </a:lnTo>
                  <a:lnTo>
                    <a:pt x="726" y="303"/>
                  </a:lnTo>
                  <a:lnTo>
                    <a:pt x="716" y="294"/>
                  </a:lnTo>
                  <a:lnTo>
                    <a:pt x="706" y="287"/>
                  </a:lnTo>
                  <a:lnTo>
                    <a:pt x="695" y="277"/>
                  </a:lnTo>
                  <a:lnTo>
                    <a:pt x="685" y="274"/>
                  </a:lnTo>
                  <a:lnTo>
                    <a:pt x="675" y="268"/>
                  </a:lnTo>
                  <a:lnTo>
                    <a:pt x="663" y="264"/>
                  </a:lnTo>
                  <a:lnTo>
                    <a:pt x="653" y="261"/>
                  </a:lnTo>
                  <a:lnTo>
                    <a:pt x="640" y="258"/>
                  </a:lnTo>
                  <a:lnTo>
                    <a:pt x="630" y="258"/>
                  </a:lnTo>
                  <a:lnTo>
                    <a:pt x="617" y="261"/>
                  </a:lnTo>
                  <a:lnTo>
                    <a:pt x="605" y="264"/>
                  </a:lnTo>
                  <a:lnTo>
                    <a:pt x="595" y="241"/>
                  </a:lnTo>
                  <a:lnTo>
                    <a:pt x="592" y="209"/>
                  </a:lnTo>
                  <a:lnTo>
                    <a:pt x="597" y="170"/>
                  </a:lnTo>
                  <a:lnTo>
                    <a:pt x="610" y="134"/>
                  </a:lnTo>
                  <a:lnTo>
                    <a:pt x="627" y="98"/>
                  </a:lnTo>
                  <a:lnTo>
                    <a:pt x="645" y="65"/>
                  </a:lnTo>
                  <a:lnTo>
                    <a:pt x="663" y="39"/>
                  </a:lnTo>
                  <a:lnTo>
                    <a:pt x="680" y="26"/>
                  </a:lnTo>
                  <a:lnTo>
                    <a:pt x="703" y="13"/>
                  </a:lnTo>
                  <a:lnTo>
                    <a:pt x="726" y="7"/>
                  </a:lnTo>
                  <a:lnTo>
                    <a:pt x="751" y="0"/>
                  </a:lnTo>
                  <a:lnTo>
                    <a:pt x="776" y="0"/>
                  </a:lnTo>
                  <a:lnTo>
                    <a:pt x="801" y="0"/>
                  </a:lnTo>
                  <a:lnTo>
                    <a:pt x="827" y="3"/>
                  </a:lnTo>
                  <a:lnTo>
                    <a:pt x="852" y="7"/>
                  </a:lnTo>
                  <a:lnTo>
                    <a:pt x="877" y="16"/>
                  </a:lnTo>
                  <a:lnTo>
                    <a:pt x="900" y="26"/>
                  </a:lnTo>
                  <a:lnTo>
                    <a:pt x="922" y="42"/>
                  </a:lnTo>
                  <a:lnTo>
                    <a:pt x="945" y="56"/>
                  </a:lnTo>
                  <a:lnTo>
                    <a:pt x="965" y="75"/>
                  </a:lnTo>
                  <a:lnTo>
                    <a:pt x="983" y="95"/>
                  </a:lnTo>
                  <a:lnTo>
                    <a:pt x="998" y="118"/>
                  </a:lnTo>
                  <a:lnTo>
                    <a:pt x="1011" y="144"/>
                  </a:lnTo>
                  <a:lnTo>
                    <a:pt x="1021" y="173"/>
                  </a:lnTo>
                  <a:lnTo>
                    <a:pt x="1026" y="186"/>
                  </a:lnTo>
                  <a:lnTo>
                    <a:pt x="1033" y="202"/>
                  </a:lnTo>
                  <a:lnTo>
                    <a:pt x="1041" y="219"/>
                  </a:lnTo>
                  <a:lnTo>
                    <a:pt x="1043" y="232"/>
                  </a:lnTo>
                  <a:lnTo>
                    <a:pt x="1056" y="209"/>
                  </a:lnTo>
                  <a:lnTo>
                    <a:pt x="1069" y="193"/>
                  </a:lnTo>
                  <a:lnTo>
                    <a:pt x="1084" y="179"/>
                  </a:lnTo>
                  <a:lnTo>
                    <a:pt x="1099" y="170"/>
                  </a:lnTo>
                  <a:lnTo>
                    <a:pt x="1111" y="166"/>
                  </a:lnTo>
                  <a:lnTo>
                    <a:pt x="1129" y="170"/>
                  </a:lnTo>
                  <a:lnTo>
                    <a:pt x="1144" y="179"/>
                  </a:lnTo>
                  <a:lnTo>
                    <a:pt x="1157" y="193"/>
                  </a:lnTo>
                  <a:lnTo>
                    <a:pt x="1152" y="199"/>
                  </a:lnTo>
                  <a:lnTo>
                    <a:pt x="1147" y="209"/>
                  </a:lnTo>
                  <a:lnTo>
                    <a:pt x="1142" y="215"/>
                  </a:lnTo>
                  <a:lnTo>
                    <a:pt x="1137" y="228"/>
                  </a:lnTo>
                  <a:lnTo>
                    <a:pt x="1132" y="238"/>
                  </a:lnTo>
                  <a:lnTo>
                    <a:pt x="1127" y="248"/>
                  </a:lnTo>
                  <a:lnTo>
                    <a:pt x="1122" y="258"/>
                  </a:lnTo>
                  <a:lnTo>
                    <a:pt x="1122" y="264"/>
                  </a:lnTo>
                  <a:lnTo>
                    <a:pt x="1132" y="254"/>
                  </a:lnTo>
                  <a:lnTo>
                    <a:pt x="1142" y="248"/>
                  </a:lnTo>
                  <a:lnTo>
                    <a:pt x="1154" y="241"/>
                  </a:lnTo>
                  <a:lnTo>
                    <a:pt x="1167" y="241"/>
                  </a:lnTo>
                  <a:lnTo>
                    <a:pt x="1180" y="241"/>
                  </a:lnTo>
                  <a:lnTo>
                    <a:pt x="1192" y="241"/>
                  </a:lnTo>
                  <a:lnTo>
                    <a:pt x="1207" y="248"/>
                  </a:lnTo>
                  <a:lnTo>
                    <a:pt x="1225" y="258"/>
                  </a:lnTo>
                  <a:lnTo>
                    <a:pt x="1222" y="248"/>
                  </a:lnTo>
                  <a:lnTo>
                    <a:pt x="1217" y="238"/>
                  </a:lnTo>
                  <a:lnTo>
                    <a:pt x="1215" y="228"/>
                  </a:lnTo>
                  <a:lnTo>
                    <a:pt x="1210" y="222"/>
                  </a:lnTo>
                  <a:lnTo>
                    <a:pt x="1205" y="212"/>
                  </a:lnTo>
                  <a:lnTo>
                    <a:pt x="1200" y="202"/>
                  </a:lnTo>
                  <a:lnTo>
                    <a:pt x="1192" y="199"/>
                  </a:lnTo>
                  <a:lnTo>
                    <a:pt x="1185" y="193"/>
                  </a:lnTo>
                  <a:lnTo>
                    <a:pt x="1195" y="170"/>
                  </a:lnTo>
                  <a:lnTo>
                    <a:pt x="1207" y="150"/>
                  </a:lnTo>
                  <a:lnTo>
                    <a:pt x="1222" y="137"/>
                  </a:lnTo>
                  <a:lnTo>
                    <a:pt x="1238" y="124"/>
                  </a:lnTo>
                  <a:lnTo>
                    <a:pt x="1255" y="114"/>
                  </a:lnTo>
                  <a:lnTo>
                    <a:pt x="1273" y="111"/>
                  </a:lnTo>
                  <a:lnTo>
                    <a:pt x="1290" y="111"/>
                  </a:lnTo>
                  <a:lnTo>
                    <a:pt x="1308" y="114"/>
                  </a:lnTo>
                  <a:lnTo>
                    <a:pt x="1326" y="118"/>
                  </a:lnTo>
                  <a:lnTo>
                    <a:pt x="1346" y="127"/>
                  </a:lnTo>
                  <a:lnTo>
                    <a:pt x="1361" y="137"/>
                  </a:lnTo>
                  <a:lnTo>
                    <a:pt x="1379" y="150"/>
                  </a:lnTo>
                  <a:lnTo>
                    <a:pt x="1394" y="163"/>
                  </a:lnTo>
                  <a:lnTo>
                    <a:pt x="1406" y="183"/>
                  </a:lnTo>
                  <a:lnTo>
                    <a:pt x="1419" y="202"/>
                  </a:lnTo>
                  <a:lnTo>
                    <a:pt x="1427" y="225"/>
                  </a:lnTo>
                  <a:lnTo>
                    <a:pt x="1417" y="225"/>
                  </a:lnTo>
                  <a:lnTo>
                    <a:pt x="1406" y="228"/>
                  </a:lnTo>
                  <a:lnTo>
                    <a:pt x="1396" y="232"/>
                  </a:lnTo>
                  <a:lnTo>
                    <a:pt x="1386" y="238"/>
                  </a:lnTo>
                  <a:lnTo>
                    <a:pt x="1374" y="245"/>
                  </a:lnTo>
                  <a:lnTo>
                    <a:pt x="1364" y="254"/>
                  </a:lnTo>
                  <a:lnTo>
                    <a:pt x="1356" y="261"/>
                  </a:lnTo>
                  <a:lnTo>
                    <a:pt x="1348" y="271"/>
                  </a:lnTo>
                  <a:lnTo>
                    <a:pt x="1356" y="268"/>
                  </a:lnTo>
                  <a:lnTo>
                    <a:pt x="1371" y="264"/>
                  </a:lnTo>
                  <a:lnTo>
                    <a:pt x="1386" y="258"/>
                  </a:lnTo>
                  <a:lnTo>
                    <a:pt x="1401" y="254"/>
                  </a:lnTo>
                  <a:lnTo>
                    <a:pt x="1419" y="254"/>
                  </a:lnTo>
                  <a:lnTo>
                    <a:pt x="1434" y="254"/>
                  </a:lnTo>
                  <a:lnTo>
                    <a:pt x="1447" y="254"/>
                  </a:lnTo>
                  <a:lnTo>
                    <a:pt x="1457" y="254"/>
                  </a:lnTo>
                  <a:lnTo>
                    <a:pt x="1477" y="268"/>
                  </a:lnTo>
                  <a:lnTo>
                    <a:pt x="1492" y="287"/>
                  </a:lnTo>
                  <a:lnTo>
                    <a:pt x="1500" y="307"/>
                  </a:lnTo>
                  <a:lnTo>
                    <a:pt x="1505" y="333"/>
                  </a:lnTo>
                  <a:lnTo>
                    <a:pt x="1507" y="359"/>
                  </a:lnTo>
                  <a:lnTo>
                    <a:pt x="1507" y="388"/>
                  </a:lnTo>
                  <a:lnTo>
                    <a:pt x="1505" y="418"/>
                  </a:lnTo>
                  <a:lnTo>
                    <a:pt x="1500" y="447"/>
                  </a:lnTo>
                  <a:lnTo>
                    <a:pt x="1515" y="424"/>
                  </a:lnTo>
                  <a:lnTo>
                    <a:pt x="1525" y="395"/>
                  </a:lnTo>
                  <a:lnTo>
                    <a:pt x="1530" y="365"/>
                  </a:lnTo>
                  <a:lnTo>
                    <a:pt x="1532" y="336"/>
                  </a:lnTo>
                  <a:lnTo>
                    <a:pt x="1530" y="303"/>
                  </a:lnTo>
                  <a:lnTo>
                    <a:pt x="1522" y="277"/>
                  </a:lnTo>
                  <a:lnTo>
                    <a:pt x="1512" y="254"/>
                  </a:lnTo>
                  <a:lnTo>
                    <a:pt x="1495" y="238"/>
                  </a:lnTo>
                  <a:lnTo>
                    <a:pt x="1502" y="228"/>
                  </a:lnTo>
                  <a:lnTo>
                    <a:pt x="1510" y="215"/>
                  </a:lnTo>
                  <a:lnTo>
                    <a:pt x="1520" y="209"/>
                  </a:lnTo>
                  <a:lnTo>
                    <a:pt x="1527" y="199"/>
                  </a:lnTo>
                  <a:lnTo>
                    <a:pt x="1538" y="193"/>
                  </a:lnTo>
                  <a:lnTo>
                    <a:pt x="1545" y="183"/>
                  </a:lnTo>
                  <a:lnTo>
                    <a:pt x="1555" y="179"/>
                  </a:lnTo>
                  <a:lnTo>
                    <a:pt x="1568" y="173"/>
                  </a:lnTo>
                  <a:lnTo>
                    <a:pt x="1575" y="166"/>
                  </a:lnTo>
                  <a:lnTo>
                    <a:pt x="1585" y="163"/>
                  </a:lnTo>
                  <a:lnTo>
                    <a:pt x="1598" y="160"/>
                  </a:lnTo>
                  <a:lnTo>
                    <a:pt x="1613" y="153"/>
                  </a:lnTo>
                  <a:lnTo>
                    <a:pt x="1628" y="153"/>
                  </a:lnTo>
                  <a:lnTo>
                    <a:pt x="1643" y="150"/>
                  </a:lnTo>
                  <a:lnTo>
                    <a:pt x="1659" y="147"/>
                  </a:lnTo>
                  <a:lnTo>
                    <a:pt x="1674" y="147"/>
                  </a:lnTo>
                  <a:lnTo>
                    <a:pt x="1689" y="150"/>
                  </a:lnTo>
                  <a:lnTo>
                    <a:pt x="1704" y="150"/>
                  </a:lnTo>
                  <a:lnTo>
                    <a:pt x="1719" y="153"/>
                  </a:lnTo>
                  <a:lnTo>
                    <a:pt x="1732" y="160"/>
                  </a:lnTo>
                  <a:lnTo>
                    <a:pt x="1744" y="166"/>
                  </a:lnTo>
                  <a:lnTo>
                    <a:pt x="1754" y="179"/>
                  </a:lnTo>
                  <a:lnTo>
                    <a:pt x="1764" y="189"/>
                  </a:lnTo>
                  <a:lnTo>
                    <a:pt x="1769" y="206"/>
                  </a:lnTo>
                  <a:lnTo>
                    <a:pt x="1780" y="238"/>
                  </a:lnTo>
                  <a:lnTo>
                    <a:pt x="1785" y="268"/>
                  </a:lnTo>
                  <a:lnTo>
                    <a:pt x="1785" y="300"/>
                  </a:lnTo>
                  <a:lnTo>
                    <a:pt x="1782" y="329"/>
                  </a:lnTo>
                  <a:lnTo>
                    <a:pt x="1777" y="362"/>
                  </a:lnTo>
                  <a:lnTo>
                    <a:pt x="1769" y="388"/>
                  </a:lnTo>
                  <a:lnTo>
                    <a:pt x="1757" y="418"/>
                  </a:lnTo>
                  <a:lnTo>
                    <a:pt x="1744" y="447"/>
                  </a:lnTo>
                  <a:lnTo>
                    <a:pt x="1709" y="447"/>
                  </a:lnTo>
                  <a:lnTo>
                    <a:pt x="1714" y="447"/>
                  </a:lnTo>
                  <a:lnTo>
                    <a:pt x="1719" y="450"/>
                  </a:lnTo>
                  <a:lnTo>
                    <a:pt x="1724" y="453"/>
                  </a:lnTo>
                  <a:lnTo>
                    <a:pt x="1729" y="460"/>
                  </a:lnTo>
                  <a:lnTo>
                    <a:pt x="1734" y="466"/>
                  </a:lnTo>
                  <a:lnTo>
                    <a:pt x="1739" y="473"/>
                  </a:lnTo>
                  <a:lnTo>
                    <a:pt x="1742" y="480"/>
                  </a:lnTo>
                  <a:lnTo>
                    <a:pt x="1744" y="483"/>
                  </a:lnTo>
                  <a:lnTo>
                    <a:pt x="1747" y="496"/>
                  </a:lnTo>
                  <a:lnTo>
                    <a:pt x="1747" y="509"/>
                  </a:lnTo>
                  <a:lnTo>
                    <a:pt x="1749" y="519"/>
                  </a:lnTo>
                  <a:lnTo>
                    <a:pt x="1752" y="528"/>
                  </a:lnTo>
                  <a:lnTo>
                    <a:pt x="1754" y="525"/>
                  </a:lnTo>
                  <a:lnTo>
                    <a:pt x="1754" y="522"/>
                  </a:lnTo>
                  <a:lnTo>
                    <a:pt x="1757" y="519"/>
                  </a:lnTo>
                  <a:lnTo>
                    <a:pt x="1759" y="515"/>
                  </a:lnTo>
                  <a:lnTo>
                    <a:pt x="1780" y="515"/>
                  </a:lnTo>
                  <a:lnTo>
                    <a:pt x="1797" y="512"/>
                  </a:lnTo>
                  <a:lnTo>
                    <a:pt x="1815" y="512"/>
                  </a:lnTo>
                  <a:lnTo>
                    <a:pt x="1833" y="512"/>
                  </a:lnTo>
                  <a:lnTo>
                    <a:pt x="1850" y="519"/>
                  </a:lnTo>
                  <a:lnTo>
                    <a:pt x="1863" y="532"/>
                  </a:lnTo>
                  <a:lnTo>
                    <a:pt x="1873" y="551"/>
                  </a:lnTo>
                  <a:lnTo>
                    <a:pt x="1880" y="581"/>
                  </a:lnTo>
                  <a:lnTo>
                    <a:pt x="1880" y="597"/>
                  </a:lnTo>
                  <a:lnTo>
                    <a:pt x="1880" y="610"/>
                  </a:lnTo>
                  <a:lnTo>
                    <a:pt x="1878" y="623"/>
                  </a:lnTo>
                  <a:lnTo>
                    <a:pt x="1873" y="639"/>
                  </a:lnTo>
                  <a:lnTo>
                    <a:pt x="1865" y="652"/>
                  </a:lnTo>
                  <a:lnTo>
                    <a:pt x="1860" y="665"/>
                  </a:lnTo>
                  <a:lnTo>
                    <a:pt x="1850" y="678"/>
                  </a:lnTo>
                  <a:lnTo>
                    <a:pt x="1843" y="692"/>
                  </a:lnTo>
                  <a:lnTo>
                    <a:pt x="1830" y="701"/>
                  </a:lnTo>
                  <a:lnTo>
                    <a:pt x="1820" y="711"/>
                  </a:lnTo>
                  <a:lnTo>
                    <a:pt x="1810" y="721"/>
                  </a:lnTo>
                  <a:lnTo>
                    <a:pt x="1797" y="727"/>
                  </a:lnTo>
                  <a:lnTo>
                    <a:pt x="1787" y="734"/>
                  </a:lnTo>
                  <a:lnTo>
                    <a:pt x="1777" y="737"/>
                  </a:lnTo>
                  <a:lnTo>
                    <a:pt x="1767" y="740"/>
                  </a:lnTo>
                  <a:lnTo>
                    <a:pt x="1754" y="740"/>
                  </a:lnTo>
                  <a:lnTo>
                    <a:pt x="1764" y="724"/>
                  </a:lnTo>
                  <a:lnTo>
                    <a:pt x="1772" y="698"/>
                  </a:lnTo>
                  <a:lnTo>
                    <a:pt x="1775" y="672"/>
                  </a:lnTo>
                  <a:lnTo>
                    <a:pt x="1769" y="649"/>
                  </a:lnTo>
                  <a:lnTo>
                    <a:pt x="1757" y="665"/>
                  </a:lnTo>
                  <a:lnTo>
                    <a:pt x="1742" y="678"/>
                  </a:lnTo>
                  <a:lnTo>
                    <a:pt x="1727" y="695"/>
                  </a:lnTo>
                  <a:lnTo>
                    <a:pt x="1709" y="708"/>
                  </a:lnTo>
                  <a:lnTo>
                    <a:pt x="1691" y="721"/>
                  </a:lnTo>
                  <a:lnTo>
                    <a:pt x="1674" y="734"/>
                  </a:lnTo>
                  <a:lnTo>
                    <a:pt x="1653" y="747"/>
                  </a:lnTo>
                  <a:lnTo>
                    <a:pt x="1636" y="757"/>
                  </a:lnTo>
                  <a:lnTo>
                    <a:pt x="1616" y="767"/>
                  </a:lnTo>
                  <a:lnTo>
                    <a:pt x="1596" y="773"/>
                  </a:lnTo>
                  <a:lnTo>
                    <a:pt x="1575" y="780"/>
                  </a:lnTo>
                  <a:lnTo>
                    <a:pt x="1553" y="783"/>
                  </a:lnTo>
                  <a:lnTo>
                    <a:pt x="1532" y="786"/>
                  </a:lnTo>
                  <a:lnTo>
                    <a:pt x="1512" y="786"/>
                  </a:lnTo>
                  <a:lnTo>
                    <a:pt x="1495" y="783"/>
                  </a:lnTo>
                  <a:lnTo>
                    <a:pt x="1474" y="780"/>
                  </a:lnTo>
                  <a:lnTo>
                    <a:pt x="1477" y="789"/>
                  </a:lnTo>
                  <a:lnTo>
                    <a:pt x="1482" y="796"/>
                  </a:lnTo>
                  <a:lnTo>
                    <a:pt x="1487" y="802"/>
                  </a:lnTo>
                  <a:lnTo>
                    <a:pt x="1492" y="806"/>
                  </a:lnTo>
                  <a:lnTo>
                    <a:pt x="1500" y="809"/>
                  </a:lnTo>
                  <a:lnTo>
                    <a:pt x="1507" y="812"/>
                  </a:lnTo>
                  <a:lnTo>
                    <a:pt x="1515" y="815"/>
                  </a:lnTo>
                  <a:lnTo>
                    <a:pt x="1520" y="819"/>
                  </a:lnTo>
                  <a:lnTo>
                    <a:pt x="1527" y="822"/>
                  </a:lnTo>
                  <a:lnTo>
                    <a:pt x="1538" y="825"/>
                  </a:lnTo>
                  <a:lnTo>
                    <a:pt x="1545" y="828"/>
                  </a:lnTo>
                  <a:lnTo>
                    <a:pt x="1553" y="828"/>
                  </a:lnTo>
                  <a:lnTo>
                    <a:pt x="1560" y="832"/>
                  </a:lnTo>
                  <a:lnTo>
                    <a:pt x="1568" y="832"/>
                  </a:lnTo>
                  <a:lnTo>
                    <a:pt x="1575" y="832"/>
                  </a:lnTo>
                  <a:lnTo>
                    <a:pt x="1585" y="832"/>
                  </a:lnTo>
                  <a:lnTo>
                    <a:pt x="1593" y="832"/>
                  </a:lnTo>
                  <a:lnTo>
                    <a:pt x="1601" y="832"/>
                  </a:lnTo>
                  <a:lnTo>
                    <a:pt x="1608" y="832"/>
                  </a:lnTo>
                  <a:lnTo>
                    <a:pt x="1616" y="832"/>
                  </a:lnTo>
                  <a:lnTo>
                    <a:pt x="1623" y="832"/>
                  </a:lnTo>
                  <a:lnTo>
                    <a:pt x="1633" y="832"/>
                  </a:lnTo>
                  <a:lnTo>
                    <a:pt x="1641" y="832"/>
                  </a:lnTo>
                  <a:lnTo>
                    <a:pt x="1651" y="832"/>
                  </a:lnTo>
                  <a:lnTo>
                    <a:pt x="1653" y="838"/>
                  </a:lnTo>
                  <a:lnTo>
                    <a:pt x="1638" y="871"/>
                  </a:lnTo>
                  <a:lnTo>
                    <a:pt x="1621" y="900"/>
                  </a:lnTo>
                  <a:lnTo>
                    <a:pt x="1598" y="923"/>
                  </a:lnTo>
                  <a:lnTo>
                    <a:pt x="1575" y="946"/>
                  </a:lnTo>
                  <a:lnTo>
                    <a:pt x="1548" y="965"/>
                  </a:lnTo>
                  <a:lnTo>
                    <a:pt x="1522" y="979"/>
                  </a:lnTo>
                  <a:lnTo>
                    <a:pt x="1492" y="992"/>
                  </a:lnTo>
                  <a:lnTo>
                    <a:pt x="1462" y="998"/>
                  </a:lnTo>
                  <a:lnTo>
                    <a:pt x="1432" y="1001"/>
                  </a:lnTo>
                  <a:lnTo>
                    <a:pt x="1399" y="998"/>
                  </a:lnTo>
                  <a:lnTo>
                    <a:pt x="1369" y="995"/>
                  </a:lnTo>
                  <a:lnTo>
                    <a:pt x="1341" y="985"/>
                  </a:lnTo>
                  <a:lnTo>
                    <a:pt x="1311" y="975"/>
                  </a:lnTo>
                  <a:lnTo>
                    <a:pt x="1285" y="956"/>
                  </a:lnTo>
                  <a:lnTo>
                    <a:pt x="1260" y="936"/>
                  </a:lnTo>
                  <a:lnTo>
                    <a:pt x="1238" y="913"/>
                  </a:lnTo>
                  <a:lnTo>
                    <a:pt x="1245" y="904"/>
                  </a:lnTo>
                  <a:lnTo>
                    <a:pt x="1255" y="897"/>
                  </a:lnTo>
                  <a:lnTo>
                    <a:pt x="1265" y="887"/>
                  </a:lnTo>
                  <a:lnTo>
                    <a:pt x="1275" y="881"/>
                  </a:lnTo>
                  <a:lnTo>
                    <a:pt x="1285" y="874"/>
                  </a:lnTo>
                  <a:lnTo>
                    <a:pt x="1298" y="864"/>
                  </a:lnTo>
                  <a:lnTo>
                    <a:pt x="1306" y="858"/>
                  </a:lnTo>
                  <a:lnTo>
                    <a:pt x="1316" y="845"/>
                  </a:lnTo>
                  <a:lnTo>
                    <a:pt x="1331" y="848"/>
                  </a:lnTo>
                  <a:lnTo>
                    <a:pt x="1341" y="848"/>
                  </a:lnTo>
                  <a:lnTo>
                    <a:pt x="1353" y="845"/>
                  </a:lnTo>
                  <a:lnTo>
                    <a:pt x="1364" y="838"/>
                  </a:lnTo>
                  <a:lnTo>
                    <a:pt x="1371" y="832"/>
                  </a:lnTo>
                  <a:lnTo>
                    <a:pt x="1381" y="822"/>
                  </a:lnTo>
                  <a:lnTo>
                    <a:pt x="1389" y="812"/>
                  </a:lnTo>
                  <a:lnTo>
                    <a:pt x="1399" y="799"/>
                  </a:lnTo>
                  <a:lnTo>
                    <a:pt x="1391" y="796"/>
                  </a:lnTo>
                  <a:lnTo>
                    <a:pt x="1379" y="793"/>
                  </a:lnTo>
                  <a:lnTo>
                    <a:pt x="1366" y="793"/>
                  </a:lnTo>
                  <a:lnTo>
                    <a:pt x="1353" y="793"/>
                  </a:lnTo>
                  <a:lnTo>
                    <a:pt x="1341" y="793"/>
                  </a:lnTo>
                  <a:lnTo>
                    <a:pt x="1326" y="789"/>
                  </a:lnTo>
                  <a:lnTo>
                    <a:pt x="1313" y="786"/>
                  </a:lnTo>
                  <a:lnTo>
                    <a:pt x="1301" y="780"/>
                  </a:lnTo>
                  <a:lnTo>
                    <a:pt x="1288" y="793"/>
                  </a:lnTo>
                  <a:lnTo>
                    <a:pt x="1273" y="806"/>
                  </a:lnTo>
                  <a:lnTo>
                    <a:pt x="1258" y="815"/>
                  </a:lnTo>
                  <a:lnTo>
                    <a:pt x="1240" y="825"/>
                  </a:lnTo>
                  <a:lnTo>
                    <a:pt x="1222" y="828"/>
                  </a:lnTo>
                  <a:lnTo>
                    <a:pt x="1202" y="832"/>
                  </a:lnTo>
                  <a:lnTo>
                    <a:pt x="1185" y="835"/>
                  </a:lnTo>
                  <a:lnTo>
                    <a:pt x="1164" y="835"/>
                  </a:lnTo>
                  <a:lnTo>
                    <a:pt x="1144" y="835"/>
                  </a:lnTo>
                  <a:lnTo>
                    <a:pt x="1124" y="832"/>
                  </a:lnTo>
                  <a:lnTo>
                    <a:pt x="1106" y="825"/>
                  </a:lnTo>
                  <a:lnTo>
                    <a:pt x="1086" y="819"/>
                  </a:lnTo>
                  <a:lnTo>
                    <a:pt x="1071" y="809"/>
                  </a:lnTo>
                  <a:lnTo>
                    <a:pt x="1053" y="796"/>
                  </a:lnTo>
                  <a:lnTo>
                    <a:pt x="1038" y="783"/>
                  </a:lnTo>
                  <a:lnTo>
                    <a:pt x="1026" y="770"/>
                  </a:lnTo>
                  <a:lnTo>
                    <a:pt x="1018" y="780"/>
                  </a:lnTo>
                  <a:lnTo>
                    <a:pt x="1008" y="789"/>
                  </a:lnTo>
                  <a:lnTo>
                    <a:pt x="995" y="793"/>
                  </a:lnTo>
                  <a:lnTo>
                    <a:pt x="980" y="799"/>
                  </a:lnTo>
                  <a:lnTo>
                    <a:pt x="968" y="802"/>
                  </a:lnTo>
                  <a:lnTo>
                    <a:pt x="953" y="802"/>
                  </a:lnTo>
                  <a:lnTo>
                    <a:pt x="940" y="806"/>
                  </a:lnTo>
                  <a:lnTo>
                    <a:pt x="930" y="806"/>
                  </a:lnTo>
                  <a:lnTo>
                    <a:pt x="932" y="809"/>
                  </a:lnTo>
                  <a:lnTo>
                    <a:pt x="937" y="812"/>
                  </a:lnTo>
                  <a:lnTo>
                    <a:pt x="943" y="819"/>
                  </a:lnTo>
                  <a:lnTo>
                    <a:pt x="948" y="822"/>
                  </a:lnTo>
                  <a:lnTo>
                    <a:pt x="953" y="825"/>
                  </a:lnTo>
                  <a:lnTo>
                    <a:pt x="960" y="828"/>
                  </a:lnTo>
                  <a:lnTo>
                    <a:pt x="965" y="832"/>
                  </a:lnTo>
                  <a:lnTo>
                    <a:pt x="970" y="832"/>
                  </a:lnTo>
                  <a:lnTo>
                    <a:pt x="978" y="835"/>
                  </a:lnTo>
                  <a:lnTo>
                    <a:pt x="988" y="838"/>
                  </a:lnTo>
                  <a:lnTo>
                    <a:pt x="998" y="845"/>
                  </a:lnTo>
                  <a:lnTo>
                    <a:pt x="1008" y="848"/>
                  </a:lnTo>
                  <a:lnTo>
                    <a:pt x="1018" y="858"/>
                  </a:lnTo>
                  <a:lnTo>
                    <a:pt x="1031" y="864"/>
                  </a:lnTo>
                  <a:lnTo>
                    <a:pt x="1043" y="871"/>
                  </a:lnTo>
                  <a:lnTo>
                    <a:pt x="1056" y="877"/>
                  </a:lnTo>
                  <a:lnTo>
                    <a:pt x="1066" y="884"/>
                  </a:lnTo>
                  <a:lnTo>
                    <a:pt x="1079" y="887"/>
                  </a:lnTo>
                  <a:lnTo>
                    <a:pt x="1091" y="894"/>
                  </a:lnTo>
                  <a:lnTo>
                    <a:pt x="1101" y="897"/>
                  </a:lnTo>
                  <a:lnTo>
                    <a:pt x="1111" y="900"/>
                  </a:lnTo>
                  <a:lnTo>
                    <a:pt x="1122" y="900"/>
                  </a:lnTo>
                  <a:lnTo>
                    <a:pt x="1132" y="897"/>
                  </a:lnTo>
                  <a:lnTo>
                    <a:pt x="1142" y="894"/>
                  </a:lnTo>
                  <a:lnTo>
                    <a:pt x="1144" y="910"/>
                  </a:lnTo>
                  <a:lnTo>
                    <a:pt x="1142" y="923"/>
                  </a:lnTo>
                  <a:lnTo>
                    <a:pt x="1137" y="939"/>
                  </a:lnTo>
                  <a:lnTo>
                    <a:pt x="1132" y="956"/>
                  </a:lnTo>
                  <a:lnTo>
                    <a:pt x="1122" y="972"/>
                  </a:lnTo>
                  <a:lnTo>
                    <a:pt x="1111" y="985"/>
                  </a:lnTo>
                  <a:lnTo>
                    <a:pt x="1099" y="995"/>
                  </a:lnTo>
                  <a:lnTo>
                    <a:pt x="1089" y="1001"/>
                  </a:lnTo>
                  <a:lnTo>
                    <a:pt x="1074" y="1011"/>
                  </a:lnTo>
                  <a:lnTo>
                    <a:pt x="1058" y="1021"/>
                  </a:lnTo>
                  <a:lnTo>
                    <a:pt x="1041" y="1031"/>
                  </a:lnTo>
                  <a:lnTo>
                    <a:pt x="1023" y="1040"/>
                  </a:lnTo>
                  <a:lnTo>
                    <a:pt x="1003" y="1047"/>
                  </a:lnTo>
                  <a:lnTo>
                    <a:pt x="985" y="1057"/>
                  </a:lnTo>
                  <a:lnTo>
                    <a:pt x="968" y="1063"/>
                  </a:lnTo>
                  <a:lnTo>
                    <a:pt x="948" y="1070"/>
                  </a:lnTo>
                  <a:lnTo>
                    <a:pt x="930" y="1073"/>
                  </a:lnTo>
                  <a:lnTo>
                    <a:pt x="910" y="1073"/>
                  </a:lnTo>
                  <a:lnTo>
                    <a:pt x="892" y="1073"/>
                  </a:lnTo>
                  <a:lnTo>
                    <a:pt x="874" y="1070"/>
                  </a:lnTo>
                  <a:lnTo>
                    <a:pt x="857" y="1063"/>
                  </a:lnTo>
                  <a:lnTo>
                    <a:pt x="839" y="1054"/>
                  </a:lnTo>
                  <a:lnTo>
                    <a:pt x="824" y="1040"/>
                  </a:lnTo>
                  <a:lnTo>
                    <a:pt x="809" y="1024"/>
                  </a:lnTo>
                  <a:lnTo>
                    <a:pt x="822" y="1024"/>
                  </a:lnTo>
                  <a:lnTo>
                    <a:pt x="834" y="1018"/>
                  </a:lnTo>
                  <a:lnTo>
                    <a:pt x="847" y="1008"/>
                  </a:lnTo>
                  <a:lnTo>
                    <a:pt x="859" y="998"/>
                  </a:lnTo>
                  <a:lnTo>
                    <a:pt x="869" y="985"/>
                  </a:lnTo>
                  <a:lnTo>
                    <a:pt x="877" y="969"/>
                  </a:lnTo>
                  <a:lnTo>
                    <a:pt x="882" y="956"/>
                  </a:lnTo>
                  <a:lnTo>
                    <a:pt x="885" y="943"/>
                  </a:lnTo>
                  <a:lnTo>
                    <a:pt x="879" y="949"/>
                  </a:lnTo>
                  <a:lnTo>
                    <a:pt x="869" y="956"/>
                  </a:lnTo>
                  <a:lnTo>
                    <a:pt x="859" y="959"/>
                  </a:lnTo>
                  <a:lnTo>
                    <a:pt x="847" y="965"/>
                  </a:lnTo>
                  <a:lnTo>
                    <a:pt x="834" y="969"/>
                  </a:lnTo>
                  <a:lnTo>
                    <a:pt x="819" y="972"/>
                  </a:lnTo>
                  <a:lnTo>
                    <a:pt x="804" y="975"/>
                  </a:lnTo>
                  <a:lnTo>
                    <a:pt x="789" y="975"/>
                  </a:lnTo>
                  <a:lnTo>
                    <a:pt x="774" y="979"/>
                  </a:lnTo>
                  <a:lnTo>
                    <a:pt x="758" y="979"/>
                  </a:lnTo>
                  <a:lnTo>
                    <a:pt x="746" y="979"/>
                  </a:lnTo>
                  <a:lnTo>
                    <a:pt x="731" y="975"/>
                  </a:lnTo>
                  <a:lnTo>
                    <a:pt x="718" y="975"/>
                  </a:lnTo>
                  <a:lnTo>
                    <a:pt x="706" y="975"/>
                  </a:lnTo>
                  <a:lnTo>
                    <a:pt x="695" y="972"/>
                  </a:lnTo>
                  <a:lnTo>
                    <a:pt x="685" y="969"/>
                  </a:lnTo>
                  <a:lnTo>
                    <a:pt x="680" y="969"/>
                  </a:lnTo>
                  <a:lnTo>
                    <a:pt x="673" y="965"/>
                  </a:lnTo>
                  <a:lnTo>
                    <a:pt x="665" y="959"/>
                  </a:lnTo>
                  <a:lnTo>
                    <a:pt x="658" y="956"/>
                  </a:lnTo>
                  <a:lnTo>
                    <a:pt x="650" y="952"/>
                  </a:lnTo>
                  <a:lnTo>
                    <a:pt x="645" y="946"/>
                  </a:lnTo>
                  <a:lnTo>
                    <a:pt x="640" y="943"/>
                  </a:lnTo>
                  <a:lnTo>
                    <a:pt x="635" y="936"/>
                  </a:lnTo>
                  <a:lnTo>
                    <a:pt x="640" y="946"/>
                  </a:lnTo>
                  <a:lnTo>
                    <a:pt x="645" y="956"/>
                  </a:lnTo>
                  <a:lnTo>
                    <a:pt x="650" y="962"/>
                  </a:lnTo>
                  <a:lnTo>
                    <a:pt x="658" y="969"/>
                  </a:lnTo>
                  <a:lnTo>
                    <a:pt x="665" y="979"/>
                  </a:lnTo>
                  <a:lnTo>
                    <a:pt x="673" y="982"/>
                  </a:lnTo>
                  <a:lnTo>
                    <a:pt x="680" y="992"/>
                  </a:lnTo>
                  <a:lnTo>
                    <a:pt x="685" y="998"/>
                  </a:lnTo>
                  <a:lnTo>
                    <a:pt x="680" y="1001"/>
                  </a:lnTo>
                  <a:lnTo>
                    <a:pt x="678" y="1008"/>
                  </a:lnTo>
                  <a:lnTo>
                    <a:pt x="673" y="1011"/>
                  </a:lnTo>
                  <a:lnTo>
                    <a:pt x="670" y="1018"/>
                  </a:lnTo>
                  <a:lnTo>
                    <a:pt x="665" y="1021"/>
                  </a:lnTo>
                  <a:lnTo>
                    <a:pt x="660" y="1024"/>
                  </a:lnTo>
                  <a:lnTo>
                    <a:pt x="655" y="1027"/>
                  </a:lnTo>
                  <a:lnTo>
                    <a:pt x="653" y="1031"/>
                  </a:lnTo>
                  <a:lnTo>
                    <a:pt x="642" y="1034"/>
                  </a:lnTo>
                  <a:lnTo>
                    <a:pt x="635" y="1040"/>
                  </a:lnTo>
                  <a:lnTo>
                    <a:pt x="625" y="1044"/>
                  </a:lnTo>
                  <a:lnTo>
                    <a:pt x="615" y="1047"/>
                  </a:lnTo>
                  <a:lnTo>
                    <a:pt x="607" y="1050"/>
                  </a:lnTo>
                  <a:lnTo>
                    <a:pt x="597" y="1054"/>
                  </a:lnTo>
                  <a:lnTo>
                    <a:pt x="590" y="1054"/>
                  </a:lnTo>
                  <a:lnTo>
                    <a:pt x="579" y="1057"/>
                  </a:lnTo>
                  <a:lnTo>
                    <a:pt x="572" y="1057"/>
                  </a:lnTo>
                  <a:lnTo>
                    <a:pt x="562" y="1057"/>
                  </a:lnTo>
                  <a:lnTo>
                    <a:pt x="554" y="1057"/>
                  </a:lnTo>
                  <a:lnTo>
                    <a:pt x="544" y="1057"/>
                  </a:lnTo>
                  <a:lnTo>
                    <a:pt x="534" y="1054"/>
                  </a:lnTo>
                  <a:lnTo>
                    <a:pt x="524" y="1054"/>
                  </a:lnTo>
                  <a:lnTo>
                    <a:pt x="514" y="1050"/>
                  </a:lnTo>
                  <a:lnTo>
                    <a:pt x="504" y="1044"/>
                  </a:lnTo>
                  <a:lnTo>
                    <a:pt x="496" y="1040"/>
                  </a:lnTo>
                  <a:lnTo>
                    <a:pt x="486" y="1034"/>
                  </a:lnTo>
                  <a:lnTo>
                    <a:pt x="479" y="1024"/>
                  </a:lnTo>
                  <a:lnTo>
                    <a:pt x="469" y="1014"/>
                  </a:lnTo>
                  <a:lnTo>
                    <a:pt x="461" y="1001"/>
                  </a:lnTo>
                  <a:lnTo>
                    <a:pt x="453" y="988"/>
                  </a:lnTo>
                  <a:lnTo>
                    <a:pt x="448" y="979"/>
                  </a:lnTo>
                  <a:lnTo>
                    <a:pt x="443" y="972"/>
                  </a:lnTo>
                  <a:lnTo>
                    <a:pt x="453" y="972"/>
                  </a:lnTo>
                  <a:lnTo>
                    <a:pt x="466" y="969"/>
                  </a:lnTo>
                  <a:lnTo>
                    <a:pt x="476" y="965"/>
                  </a:lnTo>
                  <a:lnTo>
                    <a:pt x="489" y="959"/>
                  </a:lnTo>
                  <a:lnTo>
                    <a:pt x="499" y="956"/>
                  </a:lnTo>
                  <a:lnTo>
                    <a:pt x="509" y="946"/>
                  </a:lnTo>
                  <a:lnTo>
                    <a:pt x="519" y="936"/>
                  </a:lnTo>
                  <a:lnTo>
                    <a:pt x="524" y="926"/>
                  </a:lnTo>
                  <a:lnTo>
                    <a:pt x="511" y="926"/>
                  </a:lnTo>
                  <a:lnTo>
                    <a:pt x="501" y="926"/>
                  </a:lnTo>
                  <a:lnTo>
                    <a:pt x="489" y="923"/>
                  </a:lnTo>
                  <a:lnTo>
                    <a:pt x="476" y="920"/>
                  </a:lnTo>
                  <a:lnTo>
                    <a:pt x="463" y="920"/>
                  </a:lnTo>
                  <a:lnTo>
                    <a:pt x="453" y="917"/>
                  </a:lnTo>
                  <a:lnTo>
                    <a:pt x="441" y="910"/>
                  </a:lnTo>
                  <a:lnTo>
                    <a:pt x="431" y="907"/>
                  </a:lnTo>
                  <a:lnTo>
                    <a:pt x="421" y="900"/>
                  </a:lnTo>
                  <a:lnTo>
                    <a:pt x="411" y="894"/>
                  </a:lnTo>
                  <a:lnTo>
                    <a:pt x="400" y="887"/>
                  </a:lnTo>
                  <a:lnTo>
                    <a:pt x="393" y="881"/>
                  </a:lnTo>
                  <a:lnTo>
                    <a:pt x="383" y="874"/>
                  </a:lnTo>
                  <a:lnTo>
                    <a:pt x="378" y="864"/>
                  </a:lnTo>
                  <a:lnTo>
                    <a:pt x="370" y="858"/>
                  </a:lnTo>
                  <a:lnTo>
                    <a:pt x="365" y="845"/>
                  </a:lnTo>
                  <a:lnTo>
                    <a:pt x="363" y="861"/>
                  </a:lnTo>
                  <a:lnTo>
                    <a:pt x="363" y="871"/>
                  </a:lnTo>
                  <a:lnTo>
                    <a:pt x="365" y="881"/>
                  </a:lnTo>
                  <a:lnTo>
                    <a:pt x="368" y="890"/>
                  </a:lnTo>
                  <a:lnTo>
                    <a:pt x="373" y="897"/>
                  </a:lnTo>
                  <a:lnTo>
                    <a:pt x="375" y="910"/>
                  </a:lnTo>
                  <a:lnTo>
                    <a:pt x="380" y="920"/>
                  </a:lnTo>
                  <a:lnTo>
                    <a:pt x="383" y="930"/>
                  </a:lnTo>
                  <a:lnTo>
                    <a:pt x="375" y="943"/>
                  </a:lnTo>
                  <a:lnTo>
                    <a:pt x="368" y="952"/>
                  </a:lnTo>
                  <a:lnTo>
                    <a:pt x="360" y="959"/>
                  </a:lnTo>
                  <a:lnTo>
                    <a:pt x="353" y="965"/>
                  </a:lnTo>
                  <a:lnTo>
                    <a:pt x="348" y="972"/>
                  </a:lnTo>
                  <a:lnTo>
                    <a:pt x="340" y="979"/>
                  </a:lnTo>
                  <a:lnTo>
                    <a:pt x="335" y="982"/>
                  </a:lnTo>
                  <a:lnTo>
                    <a:pt x="327" y="985"/>
                  </a:lnTo>
                  <a:lnTo>
                    <a:pt x="320" y="988"/>
                  </a:lnTo>
                  <a:lnTo>
                    <a:pt x="312" y="988"/>
                  </a:lnTo>
                  <a:lnTo>
                    <a:pt x="302" y="988"/>
                  </a:lnTo>
                  <a:lnTo>
                    <a:pt x="292" y="988"/>
                  </a:lnTo>
                  <a:lnTo>
                    <a:pt x="282" y="988"/>
                  </a:lnTo>
                  <a:lnTo>
                    <a:pt x="272" y="985"/>
                  </a:lnTo>
                  <a:lnTo>
                    <a:pt x="259" y="982"/>
                  </a:lnTo>
                  <a:lnTo>
                    <a:pt x="244" y="979"/>
                  </a:lnTo>
                  <a:lnTo>
                    <a:pt x="229" y="972"/>
                  </a:lnTo>
                  <a:lnTo>
                    <a:pt x="216" y="965"/>
                  </a:lnTo>
                  <a:lnTo>
                    <a:pt x="206" y="956"/>
                  </a:lnTo>
                  <a:lnTo>
                    <a:pt x="199" y="943"/>
                  </a:lnTo>
                  <a:lnTo>
                    <a:pt x="191" y="930"/>
                  </a:lnTo>
                  <a:lnTo>
                    <a:pt x="186" y="913"/>
                  </a:lnTo>
                  <a:lnTo>
                    <a:pt x="181" y="897"/>
                  </a:lnTo>
                  <a:lnTo>
                    <a:pt x="179" y="881"/>
                  </a:lnTo>
                  <a:lnTo>
                    <a:pt x="186" y="877"/>
                  </a:lnTo>
                  <a:lnTo>
                    <a:pt x="194" y="877"/>
                  </a:lnTo>
                  <a:lnTo>
                    <a:pt x="201" y="874"/>
                  </a:lnTo>
                  <a:lnTo>
                    <a:pt x="206" y="871"/>
                  </a:lnTo>
                  <a:lnTo>
                    <a:pt x="214" y="864"/>
                  </a:lnTo>
                  <a:lnTo>
                    <a:pt x="219" y="861"/>
                  </a:lnTo>
                  <a:lnTo>
                    <a:pt x="224" y="855"/>
                  </a:lnTo>
                  <a:lnTo>
                    <a:pt x="229" y="845"/>
                  </a:lnTo>
                  <a:lnTo>
                    <a:pt x="214" y="845"/>
                  </a:lnTo>
                  <a:lnTo>
                    <a:pt x="199" y="845"/>
                  </a:lnTo>
                  <a:lnTo>
                    <a:pt x="184" y="842"/>
                  </a:lnTo>
                  <a:lnTo>
                    <a:pt x="169" y="835"/>
                  </a:lnTo>
                  <a:lnTo>
                    <a:pt x="156" y="825"/>
                  </a:lnTo>
                  <a:lnTo>
                    <a:pt x="146" y="815"/>
                  </a:lnTo>
                  <a:lnTo>
                    <a:pt x="136" y="802"/>
                  </a:lnTo>
                  <a:lnTo>
                    <a:pt x="128" y="783"/>
                  </a:lnTo>
                  <a:lnTo>
                    <a:pt x="123" y="796"/>
                  </a:lnTo>
                  <a:lnTo>
                    <a:pt x="121" y="815"/>
                  </a:lnTo>
                  <a:lnTo>
                    <a:pt x="123" y="832"/>
                  </a:lnTo>
                  <a:lnTo>
                    <a:pt x="131" y="851"/>
                  </a:lnTo>
                  <a:lnTo>
                    <a:pt x="121" y="851"/>
                  </a:lnTo>
                  <a:lnTo>
                    <a:pt x="108" y="851"/>
                  </a:lnTo>
                  <a:lnTo>
                    <a:pt x="95" y="848"/>
                  </a:lnTo>
                  <a:lnTo>
                    <a:pt x="83" y="848"/>
                  </a:lnTo>
                  <a:lnTo>
                    <a:pt x="70" y="845"/>
                  </a:lnTo>
                  <a:lnTo>
                    <a:pt x="58" y="842"/>
                  </a:lnTo>
                  <a:lnTo>
                    <a:pt x="47" y="835"/>
                  </a:lnTo>
                  <a:lnTo>
                    <a:pt x="37" y="828"/>
                  </a:lnTo>
                  <a:lnTo>
                    <a:pt x="27" y="822"/>
                  </a:lnTo>
                  <a:lnTo>
                    <a:pt x="17" y="812"/>
                  </a:lnTo>
                  <a:lnTo>
                    <a:pt x="10" y="802"/>
                  </a:lnTo>
                  <a:lnTo>
                    <a:pt x="5" y="789"/>
                  </a:lnTo>
                  <a:lnTo>
                    <a:pt x="0" y="776"/>
                  </a:lnTo>
                  <a:lnTo>
                    <a:pt x="0" y="760"/>
                  </a:lnTo>
                  <a:lnTo>
                    <a:pt x="0" y="740"/>
                  </a:lnTo>
                  <a:lnTo>
                    <a:pt x="5" y="721"/>
                  </a:lnTo>
                  <a:lnTo>
                    <a:pt x="10" y="708"/>
                  </a:lnTo>
                  <a:lnTo>
                    <a:pt x="15" y="692"/>
                  </a:lnTo>
                  <a:lnTo>
                    <a:pt x="25" y="678"/>
                  </a:lnTo>
                  <a:lnTo>
                    <a:pt x="37" y="662"/>
                  </a:lnTo>
                  <a:lnTo>
                    <a:pt x="50" y="652"/>
                  </a:lnTo>
                  <a:lnTo>
                    <a:pt x="63" y="643"/>
                  </a:lnTo>
                  <a:lnTo>
                    <a:pt x="73" y="636"/>
                  </a:lnTo>
                  <a:lnTo>
                    <a:pt x="85" y="633"/>
                  </a:lnTo>
                  <a:lnTo>
                    <a:pt x="83" y="649"/>
                  </a:lnTo>
                  <a:lnTo>
                    <a:pt x="83" y="659"/>
                  </a:lnTo>
                  <a:lnTo>
                    <a:pt x="85" y="669"/>
                  </a:lnTo>
                  <a:lnTo>
                    <a:pt x="88" y="675"/>
                  </a:lnTo>
                  <a:lnTo>
                    <a:pt x="93" y="656"/>
                  </a:lnTo>
                  <a:lnTo>
                    <a:pt x="98" y="639"/>
                  </a:lnTo>
                  <a:lnTo>
                    <a:pt x="108" y="623"/>
                  </a:lnTo>
                  <a:lnTo>
                    <a:pt x="121" y="610"/>
                  </a:lnTo>
                  <a:lnTo>
                    <a:pt x="133" y="603"/>
                  </a:lnTo>
                  <a:lnTo>
                    <a:pt x="148" y="597"/>
                  </a:lnTo>
                  <a:lnTo>
                    <a:pt x="161" y="594"/>
                  </a:lnTo>
                  <a:lnTo>
                    <a:pt x="176" y="590"/>
                  </a:lnTo>
                  <a:lnTo>
                    <a:pt x="169" y="587"/>
                  </a:lnTo>
                  <a:lnTo>
                    <a:pt x="163" y="584"/>
                  </a:lnTo>
                  <a:lnTo>
                    <a:pt x="158" y="581"/>
                  </a:lnTo>
                  <a:lnTo>
                    <a:pt x="151" y="577"/>
                  </a:lnTo>
                  <a:lnTo>
                    <a:pt x="143" y="574"/>
                  </a:lnTo>
                  <a:lnTo>
                    <a:pt x="136" y="574"/>
                  </a:lnTo>
                  <a:lnTo>
                    <a:pt x="128" y="574"/>
                  </a:lnTo>
                  <a:lnTo>
                    <a:pt x="121" y="574"/>
                  </a:lnTo>
                  <a:lnTo>
                    <a:pt x="113" y="555"/>
                  </a:lnTo>
                  <a:lnTo>
                    <a:pt x="111" y="532"/>
                  </a:lnTo>
                  <a:lnTo>
                    <a:pt x="108" y="512"/>
                  </a:lnTo>
                  <a:lnTo>
                    <a:pt x="108" y="496"/>
                  </a:lnTo>
                  <a:lnTo>
                    <a:pt x="111" y="476"/>
                  </a:lnTo>
                  <a:lnTo>
                    <a:pt x="116" y="463"/>
                  </a:lnTo>
                  <a:lnTo>
                    <a:pt x="123" y="450"/>
                  </a:lnTo>
                  <a:lnTo>
                    <a:pt x="131" y="437"/>
                  </a:lnTo>
                  <a:lnTo>
                    <a:pt x="141" y="424"/>
                  </a:lnTo>
                  <a:lnTo>
                    <a:pt x="156" y="414"/>
                  </a:lnTo>
                  <a:lnTo>
                    <a:pt x="174" y="408"/>
                  </a:lnTo>
                  <a:lnTo>
                    <a:pt x="191" y="401"/>
                  </a:lnTo>
                  <a:lnTo>
                    <a:pt x="214" y="401"/>
                  </a:lnTo>
                  <a:lnTo>
                    <a:pt x="239" y="398"/>
                  </a:lnTo>
                  <a:lnTo>
                    <a:pt x="267" y="398"/>
                  </a:lnTo>
                  <a:lnTo>
                    <a:pt x="297" y="401"/>
                  </a:lnTo>
                  <a:lnTo>
                    <a:pt x="292" y="437"/>
                  </a:lnTo>
                  <a:lnTo>
                    <a:pt x="292" y="463"/>
                  </a:lnTo>
                  <a:lnTo>
                    <a:pt x="300" y="473"/>
                  </a:lnTo>
                  <a:lnTo>
                    <a:pt x="307" y="457"/>
                  </a:lnTo>
                  <a:lnTo>
                    <a:pt x="317" y="444"/>
                  </a:lnTo>
                  <a:lnTo>
                    <a:pt x="330" y="434"/>
                  </a:lnTo>
                  <a:lnTo>
                    <a:pt x="342" y="427"/>
                  </a:lnTo>
                  <a:lnTo>
                    <a:pt x="358" y="424"/>
                  </a:lnTo>
                  <a:lnTo>
                    <a:pt x="373" y="421"/>
                  </a:lnTo>
                  <a:lnTo>
                    <a:pt x="388" y="421"/>
                  </a:lnTo>
                  <a:lnTo>
                    <a:pt x="400" y="421"/>
                  </a:lnTo>
                  <a:lnTo>
                    <a:pt x="395" y="414"/>
                  </a:lnTo>
                  <a:lnTo>
                    <a:pt x="388" y="411"/>
                  </a:lnTo>
                  <a:lnTo>
                    <a:pt x="383" y="405"/>
                  </a:lnTo>
                  <a:lnTo>
                    <a:pt x="373" y="401"/>
                  </a:lnTo>
                  <a:lnTo>
                    <a:pt x="365" y="401"/>
                  </a:lnTo>
                  <a:lnTo>
                    <a:pt x="355" y="398"/>
                  </a:lnTo>
                  <a:lnTo>
                    <a:pt x="342" y="395"/>
                  </a:lnTo>
                  <a:lnTo>
                    <a:pt x="33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100"/>
            </a:p>
          </p:txBody>
        </p:sp>
      </p:grpSp>
      <p:sp>
        <p:nvSpPr>
          <p:cNvPr id="97" name="Rectangle 26"/>
          <p:cNvSpPr>
            <a:spLocks noChangeArrowheads="1"/>
          </p:cNvSpPr>
          <p:nvPr/>
        </p:nvSpPr>
        <p:spPr bwMode="gray">
          <a:xfrm rot="5400000">
            <a:off x="6757471" y="4024370"/>
            <a:ext cx="675543" cy="21661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xtLst/>
        </p:spPr>
        <p:txBody>
          <a:bodyPr lIns="107259" tIns="107259" rIns="107259" bIns="107259" anchor="ctr"/>
          <a:lstStyle/>
          <a:p>
            <a:pPr eaLnBrk="0" hangingPunct="0"/>
            <a:endParaRPr lang="en-GB" altLang="it-IT" sz="11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gray">
          <a:xfrm>
            <a:off x="7307380" y="4665825"/>
            <a:ext cx="1016766" cy="3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59" tIns="107259" rIns="107259" bIns="10725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1100" b="1" dirty="0" smtClean="0">
                <a:solidFill>
                  <a:schemeClr val="bg1"/>
                </a:solidFill>
                <a:latin typeface="+mn-lt"/>
              </a:rPr>
              <a:t>Org. A</a:t>
            </a:r>
          </a:p>
          <a:p>
            <a:r>
              <a:rPr lang="en-US" altLang="it-IT" sz="1100" b="1" dirty="0" smtClean="0">
                <a:solidFill>
                  <a:schemeClr val="bg1"/>
                </a:solidFill>
                <a:latin typeface="+mn-lt"/>
              </a:rPr>
              <a:t>Org. B</a:t>
            </a:r>
          </a:p>
          <a:p>
            <a:r>
              <a:rPr lang="en-US" altLang="it-IT" sz="1100" b="1" dirty="0" smtClean="0">
                <a:solidFill>
                  <a:schemeClr val="bg1"/>
                </a:solidFill>
                <a:latin typeface="+mn-lt"/>
              </a:rPr>
              <a:t>Provider C</a:t>
            </a:r>
          </a:p>
          <a:p>
            <a:r>
              <a:rPr lang="en-US" altLang="it-IT" sz="1100" b="1" dirty="0" err="1" smtClean="0">
                <a:solidFill>
                  <a:schemeClr val="bg1"/>
                </a:solidFill>
                <a:latin typeface="+mn-lt"/>
              </a:rPr>
              <a:t>Utente</a:t>
            </a:r>
            <a:r>
              <a:rPr lang="en-US" altLang="it-IT" sz="1100" b="1" dirty="0" smtClean="0">
                <a:solidFill>
                  <a:schemeClr val="bg1"/>
                </a:solidFill>
                <a:latin typeface="+mn-lt"/>
              </a:rPr>
              <a:t> D</a:t>
            </a:r>
          </a:p>
          <a:p>
            <a:endParaRPr lang="en-US" altLang="it-IT" sz="1100" b="1" dirty="0">
              <a:latin typeface="+mn-lt"/>
            </a:endParaRPr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6059431" y="4792559"/>
            <a:ext cx="1248873" cy="652662"/>
            <a:chOff x="2133" y="779"/>
            <a:chExt cx="1109" cy="522"/>
          </a:xfrm>
        </p:grpSpPr>
        <p:sp>
          <p:nvSpPr>
            <p:cNvPr id="100" name="Freeform 28"/>
            <p:cNvSpPr>
              <a:spLocks/>
            </p:cNvSpPr>
            <p:nvPr/>
          </p:nvSpPr>
          <p:spPr bwMode="auto">
            <a:xfrm>
              <a:off x="2170" y="779"/>
              <a:ext cx="1072" cy="522"/>
            </a:xfrm>
            <a:custGeom>
              <a:avLst/>
              <a:gdLst>
                <a:gd name="T0" fmla="*/ 1 w 2022"/>
                <a:gd name="T1" fmla="*/ 0 h 1285"/>
                <a:gd name="T2" fmla="*/ 1 w 2022"/>
                <a:gd name="T3" fmla="*/ 0 h 1285"/>
                <a:gd name="T4" fmla="*/ 1 w 2022"/>
                <a:gd name="T5" fmla="*/ 0 h 1285"/>
                <a:gd name="T6" fmla="*/ 1 w 2022"/>
                <a:gd name="T7" fmla="*/ 0 h 1285"/>
                <a:gd name="T8" fmla="*/ 1 w 2022"/>
                <a:gd name="T9" fmla="*/ 0 h 1285"/>
                <a:gd name="T10" fmla="*/ 1 w 2022"/>
                <a:gd name="T11" fmla="*/ 0 h 1285"/>
                <a:gd name="T12" fmla="*/ 1 w 2022"/>
                <a:gd name="T13" fmla="*/ 0 h 1285"/>
                <a:gd name="T14" fmla="*/ 1 w 2022"/>
                <a:gd name="T15" fmla="*/ 0 h 1285"/>
                <a:gd name="T16" fmla="*/ 1 w 2022"/>
                <a:gd name="T17" fmla="*/ 0 h 1285"/>
                <a:gd name="T18" fmla="*/ 1 w 2022"/>
                <a:gd name="T19" fmla="*/ 0 h 1285"/>
                <a:gd name="T20" fmla="*/ 1 w 2022"/>
                <a:gd name="T21" fmla="*/ 0 h 1285"/>
                <a:gd name="T22" fmla="*/ 1 w 2022"/>
                <a:gd name="T23" fmla="*/ 0 h 1285"/>
                <a:gd name="T24" fmla="*/ 1 w 2022"/>
                <a:gd name="T25" fmla="*/ 0 h 1285"/>
                <a:gd name="T26" fmla="*/ 1 w 2022"/>
                <a:gd name="T27" fmla="*/ 0 h 1285"/>
                <a:gd name="T28" fmla="*/ 1 w 2022"/>
                <a:gd name="T29" fmla="*/ 0 h 1285"/>
                <a:gd name="T30" fmla="*/ 1 w 2022"/>
                <a:gd name="T31" fmla="*/ 0 h 1285"/>
                <a:gd name="T32" fmla="*/ 0 w 2022"/>
                <a:gd name="T33" fmla="*/ 0 h 1285"/>
                <a:gd name="T34" fmla="*/ 1 w 2022"/>
                <a:gd name="T35" fmla="*/ 0 h 1285"/>
                <a:gd name="T36" fmla="*/ 1 w 2022"/>
                <a:gd name="T37" fmla="*/ 0 h 1285"/>
                <a:gd name="T38" fmla="*/ 1 w 2022"/>
                <a:gd name="T39" fmla="*/ 0 h 1285"/>
                <a:gd name="T40" fmla="*/ 1 w 2022"/>
                <a:gd name="T41" fmla="*/ 0 h 1285"/>
                <a:gd name="T42" fmla="*/ 1 w 2022"/>
                <a:gd name="T43" fmla="*/ 0 h 1285"/>
                <a:gd name="T44" fmla="*/ 1 w 2022"/>
                <a:gd name="T45" fmla="*/ 0 h 1285"/>
                <a:gd name="T46" fmla="*/ 1 w 2022"/>
                <a:gd name="T47" fmla="*/ 0 h 1285"/>
                <a:gd name="T48" fmla="*/ 1 w 2022"/>
                <a:gd name="T49" fmla="*/ 0 h 1285"/>
                <a:gd name="T50" fmla="*/ 1 w 2022"/>
                <a:gd name="T51" fmla="*/ 0 h 1285"/>
                <a:gd name="T52" fmla="*/ 1 w 2022"/>
                <a:gd name="T53" fmla="*/ 0 h 1285"/>
                <a:gd name="T54" fmla="*/ 1 w 2022"/>
                <a:gd name="T55" fmla="*/ 0 h 1285"/>
                <a:gd name="T56" fmla="*/ 1 w 2022"/>
                <a:gd name="T57" fmla="*/ 0 h 1285"/>
                <a:gd name="T58" fmla="*/ 1 w 2022"/>
                <a:gd name="T59" fmla="*/ 0 h 1285"/>
                <a:gd name="T60" fmla="*/ 1 w 2022"/>
                <a:gd name="T61" fmla="*/ 0 h 1285"/>
                <a:gd name="T62" fmla="*/ 1 w 2022"/>
                <a:gd name="T63" fmla="*/ 0 h 1285"/>
                <a:gd name="T64" fmla="*/ 1 w 2022"/>
                <a:gd name="T65" fmla="*/ 0 h 1285"/>
                <a:gd name="T66" fmla="*/ 1 w 2022"/>
                <a:gd name="T67" fmla="*/ 0 h 1285"/>
                <a:gd name="T68" fmla="*/ 1 w 2022"/>
                <a:gd name="T69" fmla="*/ 0 h 1285"/>
                <a:gd name="T70" fmla="*/ 1 w 2022"/>
                <a:gd name="T71" fmla="*/ 0 h 1285"/>
                <a:gd name="T72" fmla="*/ 1 w 2022"/>
                <a:gd name="T73" fmla="*/ 0 h 1285"/>
                <a:gd name="T74" fmla="*/ 1 w 2022"/>
                <a:gd name="T75" fmla="*/ 0 h 1285"/>
                <a:gd name="T76" fmla="*/ 1 w 2022"/>
                <a:gd name="T77" fmla="*/ 0 h 1285"/>
                <a:gd name="T78" fmla="*/ 1 w 2022"/>
                <a:gd name="T79" fmla="*/ 0 h 1285"/>
                <a:gd name="T80" fmla="*/ 1 w 2022"/>
                <a:gd name="T81" fmla="*/ 0 h 1285"/>
                <a:gd name="T82" fmla="*/ 1 w 2022"/>
                <a:gd name="T83" fmla="*/ 0 h 1285"/>
                <a:gd name="T84" fmla="*/ 1 w 2022"/>
                <a:gd name="T85" fmla="*/ 0 h 1285"/>
                <a:gd name="T86" fmla="*/ 1 w 2022"/>
                <a:gd name="T87" fmla="*/ 0 h 1285"/>
                <a:gd name="T88" fmla="*/ 1 w 2022"/>
                <a:gd name="T89" fmla="*/ 0 h 1285"/>
                <a:gd name="T90" fmla="*/ 1 w 2022"/>
                <a:gd name="T91" fmla="*/ 0 h 1285"/>
                <a:gd name="T92" fmla="*/ 1 w 2022"/>
                <a:gd name="T93" fmla="*/ 0 h 1285"/>
                <a:gd name="T94" fmla="*/ 1 w 2022"/>
                <a:gd name="T95" fmla="*/ 0 h 1285"/>
                <a:gd name="T96" fmla="*/ 1 w 2022"/>
                <a:gd name="T97" fmla="*/ 0 h 1285"/>
                <a:gd name="T98" fmla="*/ 1 w 2022"/>
                <a:gd name="T99" fmla="*/ 0 h 1285"/>
                <a:gd name="T100" fmla="*/ 1 w 2022"/>
                <a:gd name="T101" fmla="*/ 0 h 1285"/>
                <a:gd name="T102" fmla="*/ 1 w 2022"/>
                <a:gd name="T103" fmla="*/ 0 h 1285"/>
                <a:gd name="T104" fmla="*/ 1 w 2022"/>
                <a:gd name="T105" fmla="*/ 0 h 1285"/>
                <a:gd name="T106" fmla="*/ 1 w 2022"/>
                <a:gd name="T107" fmla="*/ 0 h 1285"/>
                <a:gd name="T108" fmla="*/ 1 w 2022"/>
                <a:gd name="T109" fmla="*/ 0 h 1285"/>
                <a:gd name="T110" fmla="*/ 1 w 2022"/>
                <a:gd name="T111" fmla="*/ 0 h 1285"/>
                <a:gd name="T112" fmla="*/ 1 w 2022"/>
                <a:gd name="T113" fmla="*/ 0 h 1285"/>
                <a:gd name="T114" fmla="*/ 1 w 2022"/>
                <a:gd name="T115" fmla="*/ 0 h 1285"/>
                <a:gd name="T116" fmla="*/ 1 w 2022"/>
                <a:gd name="T117" fmla="*/ 0 h 1285"/>
                <a:gd name="T118" fmla="*/ 1 w 2022"/>
                <a:gd name="T119" fmla="*/ 0 h 1285"/>
                <a:gd name="T120" fmla="*/ 1 w 2022"/>
                <a:gd name="T121" fmla="*/ 0 h 1285"/>
                <a:gd name="T122" fmla="*/ 1 w 2022"/>
                <a:gd name="T123" fmla="*/ 0 h 12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22"/>
                <a:gd name="T187" fmla="*/ 0 h 1285"/>
                <a:gd name="T188" fmla="*/ 2022 w 2022"/>
                <a:gd name="T189" fmla="*/ 1285 h 12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22" h="1285">
                  <a:moveTo>
                    <a:pt x="1117" y="219"/>
                  </a:moveTo>
                  <a:lnTo>
                    <a:pt x="1104" y="186"/>
                  </a:lnTo>
                  <a:lnTo>
                    <a:pt x="1092" y="157"/>
                  </a:lnTo>
                  <a:lnTo>
                    <a:pt x="1074" y="127"/>
                  </a:lnTo>
                  <a:lnTo>
                    <a:pt x="1056" y="104"/>
                  </a:lnTo>
                  <a:lnTo>
                    <a:pt x="1034" y="78"/>
                  </a:lnTo>
                  <a:lnTo>
                    <a:pt x="1014" y="59"/>
                  </a:lnTo>
                  <a:lnTo>
                    <a:pt x="988" y="42"/>
                  </a:lnTo>
                  <a:lnTo>
                    <a:pt x="966" y="29"/>
                  </a:lnTo>
                  <a:lnTo>
                    <a:pt x="940" y="16"/>
                  </a:lnTo>
                  <a:lnTo>
                    <a:pt x="913" y="7"/>
                  </a:lnTo>
                  <a:lnTo>
                    <a:pt x="885" y="3"/>
                  </a:lnTo>
                  <a:lnTo>
                    <a:pt x="860" y="0"/>
                  </a:lnTo>
                  <a:lnTo>
                    <a:pt x="832" y="0"/>
                  </a:lnTo>
                  <a:lnTo>
                    <a:pt x="804" y="3"/>
                  </a:lnTo>
                  <a:lnTo>
                    <a:pt x="779" y="13"/>
                  </a:lnTo>
                  <a:lnTo>
                    <a:pt x="751" y="23"/>
                  </a:lnTo>
                  <a:lnTo>
                    <a:pt x="726" y="42"/>
                  </a:lnTo>
                  <a:lnTo>
                    <a:pt x="706" y="65"/>
                  </a:lnTo>
                  <a:lnTo>
                    <a:pt x="686" y="95"/>
                  </a:lnTo>
                  <a:lnTo>
                    <a:pt x="673" y="127"/>
                  </a:lnTo>
                  <a:lnTo>
                    <a:pt x="661" y="163"/>
                  </a:lnTo>
                  <a:lnTo>
                    <a:pt x="653" y="199"/>
                  </a:lnTo>
                  <a:lnTo>
                    <a:pt x="645" y="235"/>
                  </a:lnTo>
                  <a:lnTo>
                    <a:pt x="640" y="267"/>
                  </a:lnTo>
                  <a:lnTo>
                    <a:pt x="633" y="277"/>
                  </a:lnTo>
                  <a:lnTo>
                    <a:pt x="618" y="277"/>
                  </a:lnTo>
                  <a:lnTo>
                    <a:pt x="605" y="277"/>
                  </a:lnTo>
                  <a:lnTo>
                    <a:pt x="590" y="274"/>
                  </a:lnTo>
                  <a:lnTo>
                    <a:pt x="577" y="271"/>
                  </a:lnTo>
                  <a:lnTo>
                    <a:pt x="562" y="267"/>
                  </a:lnTo>
                  <a:lnTo>
                    <a:pt x="550" y="264"/>
                  </a:lnTo>
                  <a:lnTo>
                    <a:pt x="534" y="261"/>
                  </a:lnTo>
                  <a:lnTo>
                    <a:pt x="522" y="254"/>
                  </a:lnTo>
                  <a:lnTo>
                    <a:pt x="507" y="254"/>
                  </a:lnTo>
                  <a:lnTo>
                    <a:pt x="494" y="251"/>
                  </a:lnTo>
                  <a:lnTo>
                    <a:pt x="479" y="251"/>
                  </a:lnTo>
                  <a:lnTo>
                    <a:pt x="466" y="254"/>
                  </a:lnTo>
                  <a:lnTo>
                    <a:pt x="451" y="254"/>
                  </a:lnTo>
                  <a:lnTo>
                    <a:pt x="439" y="258"/>
                  </a:lnTo>
                  <a:lnTo>
                    <a:pt x="424" y="264"/>
                  </a:lnTo>
                  <a:lnTo>
                    <a:pt x="411" y="274"/>
                  </a:lnTo>
                  <a:lnTo>
                    <a:pt x="398" y="284"/>
                  </a:lnTo>
                  <a:lnTo>
                    <a:pt x="391" y="297"/>
                  </a:lnTo>
                  <a:lnTo>
                    <a:pt x="383" y="313"/>
                  </a:lnTo>
                  <a:lnTo>
                    <a:pt x="378" y="329"/>
                  </a:lnTo>
                  <a:lnTo>
                    <a:pt x="373" y="349"/>
                  </a:lnTo>
                  <a:lnTo>
                    <a:pt x="371" y="365"/>
                  </a:lnTo>
                  <a:lnTo>
                    <a:pt x="371" y="385"/>
                  </a:lnTo>
                  <a:lnTo>
                    <a:pt x="371" y="401"/>
                  </a:lnTo>
                  <a:lnTo>
                    <a:pt x="358" y="401"/>
                  </a:lnTo>
                  <a:lnTo>
                    <a:pt x="343" y="401"/>
                  </a:lnTo>
                  <a:lnTo>
                    <a:pt x="330" y="401"/>
                  </a:lnTo>
                  <a:lnTo>
                    <a:pt x="315" y="401"/>
                  </a:lnTo>
                  <a:lnTo>
                    <a:pt x="300" y="401"/>
                  </a:lnTo>
                  <a:lnTo>
                    <a:pt x="285" y="404"/>
                  </a:lnTo>
                  <a:lnTo>
                    <a:pt x="270" y="408"/>
                  </a:lnTo>
                  <a:lnTo>
                    <a:pt x="257" y="411"/>
                  </a:lnTo>
                  <a:lnTo>
                    <a:pt x="242" y="414"/>
                  </a:lnTo>
                  <a:lnTo>
                    <a:pt x="227" y="421"/>
                  </a:lnTo>
                  <a:lnTo>
                    <a:pt x="214" y="427"/>
                  </a:lnTo>
                  <a:lnTo>
                    <a:pt x="202" y="434"/>
                  </a:lnTo>
                  <a:lnTo>
                    <a:pt x="189" y="440"/>
                  </a:lnTo>
                  <a:lnTo>
                    <a:pt x="176" y="450"/>
                  </a:lnTo>
                  <a:lnTo>
                    <a:pt x="166" y="463"/>
                  </a:lnTo>
                  <a:lnTo>
                    <a:pt x="159" y="476"/>
                  </a:lnTo>
                  <a:lnTo>
                    <a:pt x="151" y="492"/>
                  </a:lnTo>
                  <a:lnTo>
                    <a:pt x="146" y="509"/>
                  </a:lnTo>
                  <a:lnTo>
                    <a:pt x="146" y="522"/>
                  </a:lnTo>
                  <a:lnTo>
                    <a:pt x="146" y="538"/>
                  </a:lnTo>
                  <a:lnTo>
                    <a:pt x="146" y="554"/>
                  </a:lnTo>
                  <a:lnTo>
                    <a:pt x="149" y="571"/>
                  </a:lnTo>
                  <a:lnTo>
                    <a:pt x="151" y="587"/>
                  </a:lnTo>
                  <a:lnTo>
                    <a:pt x="151" y="603"/>
                  </a:lnTo>
                  <a:lnTo>
                    <a:pt x="129" y="607"/>
                  </a:lnTo>
                  <a:lnTo>
                    <a:pt x="106" y="616"/>
                  </a:lnTo>
                  <a:lnTo>
                    <a:pt x="86" y="629"/>
                  </a:lnTo>
                  <a:lnTo>
                    <a:pt x="66" y="646"/>
                  </a:lnTo>
                  <a:lnTo>
                    <a:pt x="48" y="669"/>
                  </a:lnTo>
                  <a:lnTo>
                    <a:pt x="33" y="695"/>
                  </a:lnTo>
                  <a:lnTo>
                    <a:pt x="20" y="721"/>
                  </a:lnTo>
                  <a:lnTo>
                    <a:pt x="10" y="747"/>
                  </a:lnTo>
                  <a:lnTo>
                    <a:pt x="3" y="776"/>
                  </a:lnTo>
                  <a:lnTo>
                    <a:pt x="0" y="806"/>
                  </a:lnTo>
                  <a:lnTo>
                    <a:pt x="0" y="835"/>
                  </a:lnTo>
                  <a:lnTo>
                    <a:pt x="3" y="864"/>
                  </a:lnTo>
                  <a:lnTo>
                    <a:pt x="13" y="890"/>
                  </a:lnTo>
                  <a:lnTo>
                    <a:pt x="25" y="916"/>
                  </a:lnTo>
                  <a:lnTo>
                    <a:pt x="40" y="936"/>
                  </a:lnTo>
                  <a:lnTo>
                    <a:pt x="63" y="952"/>
                  </a:lnTo>
                  <a:lnTo>
                    <a:pt x="76" y="959"/>
                  </a:lnTo>
                  <a:lnTo>
                    <a:pt x="88" y="962"/>
                  </a:lnTo>
                  <a:lnTo>
                    <a:pt x="103" y="965"/>
                  </a:lnTo>
                  <a:lnTo>
                    <a:pt x="118" y="969"/>
                  </a:lnTo>
                  <a:lnTo>
                    <a:pt x="131" y="969"/>
                  </a:lnTo>
                  <a:lnTo>
                    <a:pt x="146" y="969"/>
                  </a:lnTo>
                  <a:lnTo>
                    <a:pt x="159" y="965"/>
                  </a:lnTo>
                  <a:lnTo>
                    <a:pt x="169" y="962"/>
                  </a:lnTo>
                  <a:lnTo>
                    <a:pt x="171" y="1014"/>
                  </a:lnTo>
                  <a:lnTo>
                    <a:pt x="179" y="1057"/>
                  </a:lnTo>
                  <a:lnTo>
                    <a:pt x="189" y="1093"/>
                  </a:lnTo>
                  <a:lnTo>
                    <a:pt x="202" y="1119"/>
                  </a:lnTo>
                  <a:lnTo>
                    <a:pt x="219" y="1145"/>
                  </a:lnTo>
                  <a:lnTo>
                    <a:pt x="237" y="1158"/>
                  </a:lnTo>
                  <a:lnTo>
                    <a:pt x="257" y="1171"/>
                  </a:lnTo>
                  <a:lnTo>
                    <a:pt x="280" y="1177"/>
                  </a:lnTo>
                  <a:lnTo>
                    <a:pt x="300" y="1181"/>
                  </a:lnTo>
                  <a:lnTo>
                    <a:pt x="323" y="1177"/>
                  </a:lnTo>
                  <a:lnTo>
                    <a:pt x="345" y="1177"/>
                  </a:lnTo>
                  <a:lnTo>
                    <a:pt x="363" y="1171"/>
                  </a:lnTo>
                  <a:lnTo>
                    <a:pt x="383" y="1164"/>
                  </a:lnTo>
                  <a:lnTo>
                    <a:pt x="398" y="1155"/>
                  </a:lnTo>
                  <a:lnTo>
                    <a:pt x="411" y="1145"/>
                  </a:lnTo>
                  <a:lnTo>
                    <a:pt x="421" y="1138"/>
                  </a:lnTo>
                  <a:lnTo>
                    <a:pt x="444" y="1164"/>
                  </a:lnTo>
                  <a:lnTo>
                    <a:pt x="466" y="1187"/>
                  </a:lnTo>
                  <a:lnTo>
                    <a:pt x="492" y="1210"/>
                  </a:lnTo>
                  <a:lnTo>
                    <a:pt x="517" y="1226"/>
                  </a:lnTo>
                  <a:lnTo>
                    <a:pt x="542" y="1239"/>
                  </a:lnTo>
                  <a:lnTo>
                    <a:pt x="567" y="1252"/>
                  </a:lnTo>
                  <a:lnTo>
                    <a:pt x="595" y="1259"/>
                  </a:lnTo>
                  <a:lnTo>
                    <a:pt x="623" y="1265"/>
                  </a:lnTo>
                  <a:lnTo>
                    <a:pt x="648" y="1265"/>
                  </a:lnTo>
                  <a:lnTo>
                    <a:pt x="676" y="1262"/>
                  </a:lnTo>
                  <a:lnTo>
                    <a:pt x="701" y="1256"/>
                  </a:lnTo>
                  <a:lnTo>
                    <a:pt x="729" y="1243"/>
                  </a:lnTo>
                  <a:lnTo>
                    <a:pt x="754" y="1230"/>
                  </a:lnTo>
                  <a:lnTo>
                    <a:pt x="779" y="1210"/>
                  </a:lnTo>
                  <a:lnTo>
                    <a:pt x="802" y="1187"/>
                  </a:lnTo>
                  <a:lnTo>
                    <a:pt x="824" y="1161"/>
                  </a:lnTo>
                  <a:lnTo>
                    <a:pt x="829" y="1164"/>
                  </a:lnTo>
                  <a:lnTo>
                    <a:pt x="835" y="1168"/>
                  </a:lnTo>
                  <a:lnTo>
                    <a:pt x="837" y="1174"/>
                  </a:lnTo>
                  <a:lnTo>
                    <a:pt x="842" y="1177"/>
                  </a:lnTo>
                  <a:lnTo>
                    <a:pt x="845" y="1184"/>
                  </a:lnTo>
                  <a:lnTo>
                    <a:pt x="847" y="1190"/>
                  </a:lnTo>
                  <a:lnTo>
                    <a:pt x="852" y="1194"/>
                  </a:lnTo>
                  <a:lnTo>
                    <a:pt x="855" y="1197"/>
                  </a:lnTo>
                  <a:lnTo>
                    <a:pt x="862" y="1207"/>
                  </a:lnTo>
                  <a:lnTo>
                    <a:pt x="870" y="1217"/>
                  </a:lnTo>
                  <a:lnTo>
                    <a:pt x="877" y="1223"/>
                  </a:lnTo>
                  <a:lnTo>
                    <a:pt x="887" y="1230"/>
                  </a:lnTo>
                  <a:lnTo>
                    <a:pt x="898" y="1239"/>
                  </a:lnTo>
                  <a:lnTo>
                    <a:pt x="908" y="1246"/>
                  </a:lnTo>
                  <a:lnTo>
                    <a:pt x="918" y="1252"/>
                  </a:lnTo>
                  <a:lnTo>
                    <a:pt x="930" y="1256"/>
                  </a:lnTo>
                  <a:lnTo>
                    <a:pt x="940" y="1262"/>
                  </a:lnTo>
                  <a:lnTo>
                    <a:pt x="950" y="1265"/>
                  </a:lnTo>
                  <a:lnTo>
                    <a:pt x="963" y="1272"/>
                  </a:lnTo>
                  <a:lnTo>
                    <a:pt x="973" y="1275"/>
                  </a:lnTo>
                  <a:lnTo>
                    <a:pt x="983" y="1278"/>
                  </a:lnTo>
                  <a:lnTo>
                    <a:pt x="996" y="1278"/>
                  </a:lnTo>
                  <a:lnTo>
                    <a:pt x="1006" y="1282"/>
                  </a:lnTo>
                  <a:lnTo>
                    <a:pt x="1014" y="1282"/>
                  </a:lnTo>
                  <a:lnTo>
                    <a:pt x="1036" y="1285"/>
                  </a:lnTo>
                  <a:lnTo>
                    <a:pt x="1056" y="1285"/>
                  </a:lnTo>
                  <a:lnTo>
                    <a:pt x="1077" y="1285"/>
                  </a:lnTo>
                  <a:lnTo>
                    <a:pt x="1094" y="1278"/>
                  </a:lnTo>
                  <a:lnTo>
                    <a:pt x="1112" y="1275"/>
                  </a:lnTo>
                  <a:lnTo>
                    <a:pt x="1129" y="1269"/>
                  </a:lnTo>
                  <a:lnTo>
                    <a:pt x="1145" y="1262"/>
                  </a:lnTo>
                  <a:lnTo>
                    <a:pt x="1162" y="1252"/>
                  </a:lnTo>
                  <a:lnTo>
                    <a:pt x="1175" y="1239"/>
                  </a:lnTo>
                  <a:lnTo>
                    <a:pt x="1190" y="1226"/>
                  </a:lnTo>
                  <a:lnTo>
                    <a:pt x="1205" y="1217"/>
                  </a:lnTo>
                  <a:lnTo>
                    <a:pt x="1218" y="1200"/>
                  </a:lnTo>
                  <a:lnTo>
                    <a:pt x="1233" y="1184"/>
                  </a:lnTo>
                  <a:lnTo>
                    <a:pt x="1245" y="1164"/>
                  </a:lnTo>
                  <a:lnTo>
                    <a:pt x="1258" y="1148"/>
                  </a:lnTo>
                  <a:lnTo>
                    <a:pt x="1271" y="1128"/>
                  </a:lnTo>
                  <a:lnTo>
                    <a:pt x="1273" y="1122"/>
                  </a:lnTo>
                  <a:lnTo>
                    <a:pt x="1288" y="1135"/>
                  </a:lnTo>
                  <a:lnTo>
                    <a:pt x="1301" y="1145"/>
                  </a:lnTo>
                  <a:lnTo>
                    <a:pt x="1316" y="1155"/>
                  </a:lnTo>
                  <a:lnTo>
                    <a:pt x="1334" y="1164"/>
                  </a:lnTo>
                  <a:lnTo>
                    <a:pt x="1349" y="1174"/>
                  </a:lnTo>
                  <a:lnTo>
                    <a:pt x="1366" y="1184"/>
                  </a:lnTo>
                  <a:lnTo>
                    <a:pt x="1384" y="1190"/>
                  </a:lnTo>
                  <a:lnTo>
                    <a:pt x="1402" y="1197"/>
                  </a:lnTo>
                  <a:lnTo>
                    <a:pt x="1419" y="1203"/>
                  </a:lnTo>
                  <a:lnTo>
                    <a:pt x="1437" y="1207"/>
                  </a:lnTo>
                  <a:lnTo>
                    <a:pt x="1457" y="1213"/>
                  </a:lnTo>
                  <a:lnTo>
                    <a:pt x="1475" y="1217"/>
                  </a:lnTo>
                  <a:lnTo>
                    <a:pt x="1495" y="1217"/>
                  </a:lnTo>
                  <a:lnTo>
                    <a:pt x="1513" y="1220"/>
                  </a:lnTo>
                  <a:lnTo>
                    <a:pt x="1533" y="1220"/>
                  </a:lnTo>
                  <a:lnTo>
                    <a:pt x="1551" y="1217"/>
                  </a:lnTo>
                  <a:lnTo>
                    <a:pt x="1568" y="1217"/>
                  </a:lnTo>
                  <a:lnTo>
                    <a:pt x="1586" y="1213"/>
                  </a:lnTo>
                  <a:lnTo>
                    <a:pt x="1603" y="1207"/>
                  </a:lnTo>
                  <a:lnTo>
                    <a:pt x="1621" y="1200"/>
                  </a:lnTo>
                  <a:lnTo>
                    <a:pt x="1639" y="1194"/>
                  </a:lnTo>
                  <a:lnTo>
                    <a:pt x="1654" y="1187"/>
                  </a:lnTo>
                  <a:lnTo>
                    <a:pt x="1669" y="1177"/>
                  </a:lnTo>
                  <a:lnTo>
                    <a:pt x="1684" y="1164"/>
                  </a:lnTo>
                  <a:lnTo>
                    <a:pt x="1699" y="1151"/>
                  </a:lnTo>
                  <a:lnTo>
                    <a:pt x="1714" y="1138"/>
                  </a:lnTo>
                  <a:lnTo>
                    <a:pt x="1727" y="1122"/>
                  </a:lnTo>
                  <a:lnTo>
                    <a:pt x="1737" y="1106"/>
                  </a:lnTo>
                  <a:lnTo>
                    <a:pt x="1750" y="1086"/>
                  </a:lnTo>
                  <a:lnTo>
                    <a:pt x="1760" y="1066"/>
                  </a:lnTo>
                  <a:lnTo>
                    <a:pt x="1767" y="1044"/>
                  </a:lnTo>
                  <a:lnTo>
                    <a:pt x="1775" y="1018"/>
                  </a:lnTo>
                  <a:lnTo>
                    <a:pt x="1780" y="1005"/>
                  </a:lnTo>
                  <a:lnTo>
                    <a:pt x="1782" y="991"/>
                  </a:lnTo>
                  <a:lnTo>
                    <a:pt x="1785" y="975"/>
                  </a:lnTo>
                  <a:lnTo>
                    <a:pt x="1788" y="959"/>
                  </a:lnTo>
                  <a:lnTo>
                    <a:pt x="1798" y="956"/>
                  </a:lnTo>
                  <a:lnTo>
                    <a:pt x="1810" y="956"/>
                  </a:lnTo>
                  <a:lnTo>
                    <a:pt x="1820" y="952"/>
                  </a:lnTo>
                  <a:lnTo>
                    <a:pt x="1830" y="949"/>
                  </a:lnTo>
                  <a:lnTo>
                    <a:pt x="1843" y="946"/>
                  </a:lnTo>
                  <a:lnTo>
                    <a:pt x="1853" y="939"/>
                  </a:lnTo>
                  <a:lnTo>
                    <a:pt x="1863" y="936"/>
                  </a:lnTo>
                  <a:lnTo>
                    <a:pt x="1876" y="926"/>
                  </a:lnTo>
                  <a:lnTo>
                    <a:pt x="1886" y="920"/>
                  </a:lnTo>
                  <a:lnTo>
                    <a:pt x="1896" y="913"/>
                  </a:lnTo>
                  <a:lnTo>
                    <a:pt x="1906" y="903"/>
                  </a:lnTo>
                  <a:lnTo>
                    <a:pt x="1914" y="897"/>
                  </a:lnTo>
                  <a:lnTo>
                    <a:pt x="1924" y="887"/>
                  </a:lnTo>
                  <a:lnTo>
                    <a:pt x="1931" y="877"/>
                  </a:lnTo>
                  <a:lnTo>
                    <a:pt x="1939" y="868"/>
                  </a:lnTo>
                  <a:lnTo>
                    <a:pt x="1946" y="858"/>
                  </a:lnTo>
                  <a:lnTo>
                    <a:pt x="1961" y="838"/>
                  </a:lnTo>
                  <a:lnTo>
                    <a:pt x="1974" y="815"/>
                  </a:lnTo>
                  <a:lnTo>
                    <a:pt x="1987" y="789"/>
                  </a:lnTo>
                  <a:lnTo>
                    <a:pt x="1997" y="760"/>
                  </a:lnTo>
                  <a:lnTo>
                    <a:pt x="2007" y="734"/>
                  </a:lnTo>
                  <a:lnTo>
                    <a:pt x="2014" y="704"/>
                  </a:lnTo>
                  <a:lnTo>
                    <a:pt x="2019" y="675"/>
                  </a:lnTo>
                  <a:lnTo>
                    <a:pt x="2022" y="649"/>
                  </a:lnTo>
                  <a:lnTo>
                    <a:pt x="2022" y="623"/>
                  </a:lnTo>
                  <a:lnTo>
                    <a:pt x="2019" y="597"/>
                  </a:lnTo>
                  <a:lnTo>
                    <a:pt x="2012" y="571"/>
                  </a:lnTo>
                  <a:lnTo>
                    <a:pt x="2002" y="551"/>
                  </a:lnTo>
                  <a:lnTo>
                    <a:pt x="1987" y="532"/>
                  </a:lnTo>
                  <a:lnTo>
                    <a:pt x="1969" y="515"/>
                  </a:lnTo>
                  <a:lnTo>
                    <a:pt x="1946" y="502"/>
                  </a:lnTo>
                  <a:lnTo>
                    <a:pt x="1919" y="496"/>
                  </a:lnTo>
                  <a:lnTo>
                    <a:pt x="1914" y="496"/>
                  </a:lnTo>
                  <a:lnTo>
                    <a:pt x="1909" y="496"/>
                  </a:lnTo>
                  <a:lnTo>
                    <a:pt x="1904" y="492"/>
                  </a:lnTo>
                  <a:lnTo>
                    <a:pt x="1898" y="492"/>
                  </a:lnTo>
                  <a:lnTo>
                    <a:pt x="1893" y="492"/>
                  </a:lnTo>
                  <a:lnTo>
                    <a:pt x="1888" y="492"/>
                  </a:lnTo>
                  <a:lnTo>
                    <a:pt x="1883" y="489"/>
                  </a:lnTo>
                  <a:lnTo>
                    <a:pt x="1878" y="489"/>
                  </a:lnTo>
                  <a:lnTo>
                    <a:pt x="1891" y="460"/>
                  </a:lnTo>
                  <a:lnTo>
                    <a:pt x="1901" y="424"/>
                  </a:lnTo>
                  <a:lnTo>
                    <a:pt x="1909" y="391"/>
                  </a:lnTo>
                  <a:lnTo>
                    <a:pt x="1914" y="355"/>
                  </a:lnTo>
                  <a:lnTo>
                    <a:pt x="1914" y="320"/>
                  </a:lnTo>
                  <a:lnTo>
                    <a:pt x="1909" y="287"/>
                  </a:lnTo>
                  <a:lnTo>
                    <a:pt x="1898" y="251"/>
                  </a:lnTo>
                  <a:lnTo>
                    <a:pt x="1878" y="219"/>
                  </a:lnTo>
                  <a:lnTo>
                    <a:pt x="1858" y="192"/>
                  </a:lnTo>
                  <a:lnTo>
                    <a:pt x="1838" y="173"/>
                  </a:lnTo>
                  <a:lnTo>
                    <a:pt x="1818" y="157"/>
                  </a:lnTo>
                  <a:lnTo>
                    <a:pt x="1795" y="140"/>
                  </a:lnTo>
                  <a:lnTo>
                    <a:pt x="1775" y="130"/>
                  </a:lnTo>
                  <a:lnTo>
                    <a:pt x="1752" y="127"/>
                  </a:lnTo>
                  <a:lnTo>
                    <a:pt x="1730" y="124"/>
                  </a:lnTo>
                  <a:lnTo>
                    <a:pt x="1707" y="124"/>
                  </a:lnTo>
                  <a:lnTo>
                    <a:pt x="1687" y="130"/>
                  </a:lnTo>
                  <a:lnTo>
                    <a:pt x="1664" y="137"/>
                  </a:lnTo>
                  <a:lnTo>
                    <a:pt x="1644" y="147"/>
                  </a:lnTo>
                  <a:lnTo>
                    <a:pt x="1621" y="160"/>
                  </a:lnTo>
                  <a:lnTo>
                    <a:pt x="1601" y="176"/>
                  </a:lnTo>
                  <a:lnTo>
                    <a:pt x="1583" y="196"/>
                  </a:lnTo>
                  <a:lnTo>
                    <a:pt x="1563" y="219"/>
                  </a:lnTo>
                  <a:lnTo>
                    <a:pt x="1545" y="241"/>
                  </a:lnTo>
                  <a:lnTo>
                    <a:pt x="1543" y="245"/>
                  </a:lnTo>
                  <a:lnTo>
                    <a:pt x="1530" y="228"/>
                  </a:lnTo>
                  <a:lnTo>
                    <a:pt x="1520" y="215"/>
                  </a:lnTo>
                  <a:lnTo>
                    <a:pt x="1508" y="202"/>
                  </a:lnTo>
                  <a:lnTo>
                    <a:pt x="1495" y="186"/>
                  </a:lnTo>
                  <a:lnTo>
                    <a:pt x="1482" y="173"/>
                  </a:lnTo>
                  <a:lnTo>
                    <a:pt x="1470" y="160"/>
                  </a:lnTo>
                  <a:lnTo>
                    <a:pt x="1457" y="150"/>
                  </a:lnTo>
                  <a:lnTo>
                    <a:pt x="1445" y="137"/>
                  </a:lnTo>
                  <a:lnTo>
                    <a:pt x="1430" y="130"/>
                  </a:lnTo>
                  <a:lnTo>
                    <a:pt x="1414" y="121"/>
                  </a:lnTo>
                  <a:lnTo>
                    <a:pt x="1402" y="114"/>
                  </a:lnTo>
                  <a:lnTo>
                    <a:pt x="1384" y="111"/>
                  </a:lnTo>
                  <a:lnTo>
                    <a:pt x="1369" y="108"/>
                  </a:lnTo>
                  <a:lnTo>
                    <a:pt x="1351" y="108"/>
                  </a:lnTo>
                  <a:lnTo>
                    <a:pt x="1336" y="108"/>
                  </a:lnTo>
                  <a:lnTo>
                    <a:pt x="1316" y="114"/>
                  </a:lnTo>
                  <a:lnTo>
                    <a:pt x="1309" y="117"/>
                  </a:lnTo>
                  <a:lnTo>
                    <a:pt x="1298" y="124"/>
                  </a:lnTo>
                  <a:lnTo>
                    <a:pt x="1288" y="134"/>
                  </a:lnTo>
                  <a:lnTo>
                    <a:pt x="1278" y="144"/>
                  </a:lnTo>
                  <a:lnTo>
                    <a:pt x="1271" y="157"/>
                  </a:lnTo>
                  <a:lnTo>
                    <a:pt x="1263" y="170"/>
                  </a:lnTo>
                  <a:lnTo>
                    <a:pt x="1256" y="179"/>
                  </a:lnTo>
                  <a:lnTo>
                    <a:pt x="1248" y="189"/>
                  </a:lnTo>
                  <a:lnTo>
                    <a:pt x="1240" y="179"/>
                  </a:lnTo>
                  <a:lnTo>
                    <a:pt x="1233" y="173"/>
                  </a:lnTo>
                  <a:lnTo>
                    <a:pt x="1225" y="166"/>
                  </a:lnTo>
                  <a:lnTo>
                    <a:pt x="1215" y="163"/>
                  </a:lnTo>
                  <a:lnTo>
                    <a:pt x="1205" y="160"/>
                  </a:lnTo>
                  <a:lnTo>
                    <a:pt x="1198" y="157"/>
                  </a:lnTo>
                  <a:lnTo>
                    <a:pt x="1187" y="157"/>
                  </a:lnTo>
                  <a:lnTo>
                    <a:pt x="1177" y="157"/>
                  </a:lnTo>
                  <a:lnTo>
                    <a:pt x="1170" y="160"/>
                  </a:lnTo>
                  <a:lnTo>
                    <a:pt x="1160" y="163"/>
                  </a:lnTo>
                  <a:lnTo>
                    <a:pt x="1152" y="166"/>
                  </a:lnTo>
                  <a:lnTo>
                    <a:pt x="1142" y="173"/>
                  </a:lnTo>
                  <a:lnTo>
                    <a:pt x="1135" y="183"/>
                  </a:lnTo>
                  <a:lnTo>
                    <a:pt x="1127" y="192"/>
                  </a:lnTo>
                  <a:lnTo>
                    <a:pt x="1122" y="205"/>
                  </a:lnTo>
                  <a:lnTo>
                    <a:pt x="1117" y="219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00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2133" y="790"/>
              <a:ext cx="996" cy="435"/>
            </a:xfrm>
            <a:custGeom>
              <a:avLst/>
              <a:gdLst>
                <a:gd name="T0" fmla="*/ 1 w 1880"/>
                <a:gd name="T1" fmla="*/ 0 h 1073"/>
                <a:gd name="T2" fmla="*/ 1 w 1880"/>
                <a:gd name="T3" fmla="*/ 0 h 1073"/>
                <a:gd name="T4" fmla="*/ 1 w 1880"/>
                <a:gd name="T5" fmla="*/ 0 h 1073"/>
                <a:gd name="T6" fmla="*/ 1 w 1880"/>
                <a:gd name="T7" fmla="*/ 0 h 1073"/>
                <a:gd name="T8" fmla="*/ 1 w 1880"/>
                <a:gd name="T9" fmla="*/ 0 h 1073"/>
                <a:gd name="T10" fmla="*/ 1 w 1880"/>
                <a:gd name="T11" fmla="*/ 0 h 1073"/>
                <a:gd name="T12" fmla="*/ 1 w 1880"/>
                <a:gd name="T13" fmla="*/ 0 h 1073"/>
                <a:gd name="T14" fmla="*/ 1 w 1880"/>
                <a:gd name="T15" fmla="*/ 0 h 1073"/>
                <a:gd name="T16" fmla="*/ 1 w 1880"/>
                <a:gd name="T17" fmla="*/ 0 h 1073"/>
                <a:gd name="T18" fmla="*/ 1 w 1880"/>
                <a:gd name="T19" fmla="*/ 0 h 1073"/>
                <a:gd name="T20" fmla="*/ 1 w 1880"/>
                <a:gd name="T21" fmla="*/ 0 h 1073"/>
                <a:gd name="T22" fmla="*/ 1 w 1880"/>
                <a:gd name="T23" fmla="*/ 0 h 1073"/>
                <a:gd name="T24" fmla="*/ 1 w 1880"/>
                <a:gd name="T25" fmla="*/ 0 h 1073"/>
                <a:gd name="T26" fmla="*/ 1 w 1880"/>
                <a:gd name="T27" fmla="*/ 0 h 1073"/>
                <a:gd name="T28" fmla="*/ 1 w 1880"/>
                <a:gd name="T29" fmla="*/ 0 h 1073"/>
                <a:gd name="T30" fmla="*/ 1 w 1880"/>
                <a:gd name="T31" fmla="*/ 0 h 1073"/>
                <a:gd name="T32" fmla="*/ 1 w 1880"/>
                <a:gd name="T33" fmla="*/ 0 h 1073"/>
                <a:gd name="T34" fmla="*/ 1 w 1880"/>
                <a:gd name="T35" fmla="*/ 0 h 1073"/>
                <a:gd name="T36" fmla="*/ 1 w 1880"/>
                <a:gd name="T37" fmla="*/ 0 h 1073"/>
                <a:gd name="T38" fmla="*/ 1 w 1880"/>
                <a:gd name="T39" fmla="*/ 0 h 1073"/>
                <a:gd name="T40" fmla="*/ 1 w 1880"/>
                <a:gd name="T41" fmla="*/ 0 h 1073"/>
                <a:gd name="T42" fmla="*/ 1 w 1880"/>
                <a:gd name="T43" fmla="*/ 0 h 1073"/>
                <a:gd name="T44" fmla="*/ 1 w 1880"/>
                <a:gd name="T45" fmla="*/ 0 h 1073"/>
                <a:gd name="T46" fmla="*/ 1 w 1880"/>
                <a:gd name="T47" fmla="*/ 0 h 1073"/>
                <a:gd name="T48" fmla="*/ 1 w 1880"/>
                <a:gd name="T49" fmla="*/ 0 h 1073"/>
                <a:gd name="T50" fmla="*/ 1 w 1880"/>
                <a:gd name="T51" fmla="*/ 0 h 1073"/>
                <a:gd name="T52" fmla="*/ 1 w 1880"/>
                <a:gd name="T53" fmla="*/ 0 h 1073"/>
                <a:gd name="T54" fmla="*/ 1 w 1880"/>
                <a:gd name="T55" fmla="*/ 0 h 1073"/>
                <a:gd name="T56" fmla="*/ 1 w 1880"/>
                <a:gd name="T57" fmla="*/ 0 h 1073"/>
                <a:gd name="T58" fmla="*/ 1 w 1880"/>
                <a:gd name="T59" fmla="*/ 0 h 1073"/>
                <a:gd name="T60" fmla="*/ 1 w 1880"/>
                <a:gd name="T61" fmla="*/ 0 h 1073"/>
                <a:gd name="T62" fmla="*/ 1 w 1880"/>
                <a:gd name="T63" fmla="*/ 0 h 1073"/>
                <a:gd name="T64" fmla="*/ 1 w 1880"/>
                <a:gd name="T65" fmla="*/ 0 h 1073"/>
                <a:gd name="T66" fmla="*/ 1 w 1880"/>
                <a:gd name="T67" fmla="*/ 0 h 1073"/>
                <a:gd name="T68" fmla="*/ 1 w 1880"/>
                <a:gd name="T69" fmla="*/ 0 h 1073"/>
                <a:gd name="T70" fmla="*/ 1 w 1880"/>
                <a:gd name="T71" fmla="*/ 0 h 1073"/>
                <a:gd name="T72" fmla="*/ 1 w 1880"/>
                <a:gd name="T73" fmla="*/ 0 h 1073"/>
                <a:gd name="T74" fmla="*/ 1 w 1880"/>
                <a:gd name="T75" fmla="*/ 0 h 1073"/>
                <a:gd name="T76" fmla="*/ 1 w 1880"/>
                <a:gd name="T77" fmla="*/ 0 h 1073"/>
                <a:gd name="T78" fmla="*/ 1 w 1880"/>
                <a:gd name="T79" fmla="*/ 0 h 1073"/>
                <a:gd name="T80" fmla="*/ 1 w 1880"/>
                <a:gd name="T81" fmla="*/ 0 h 1073"/>
                <a:gd name="T82" fmla="*/ 1 w 1880"/>
                <a:gd name="T83" fmla="*/ 0 h 1073"/>
                <a:gd name="T84" fmla="*/ 1 w 1880"/>
                <a:gd name="T85" fmla="*/ 0 h 1073"/>
                <a:gd name="T86" fmla="*/ 1 w 1880"/>
                <a:gd name="T87" fmla="*/ 0 h 1073"/>
                <a:gd name="T88" fmla="*/ 1 w 1880"/>
                <a:gd name="T89" fmla="*/ 0 h 1073"/>
                <a:gd name="T90" fmla="*/ 1 w 1880"/>
                <a:gd name="T91" fmla="*/ 0 h 1073"/>
                <a:gd name="T92" fmla="*/ 1 w 1880"/>
                <a:gd name="T93" fmla="*/ 0 h 1073"/>
                <a:gd name="T94" fmla="*/ 1 w 1880"/>
                <a:gd name="T95" fmla="*/ 0 h 1073"/>
                <a:gd name="T96" fmla="*/ 1 w 1880"/>
                <a:gd name="T97" fmla="*/ 0 h 1073"/>
                <a:gd name="T98" fmla="*/ 1 w 1880"/>
                <a:gd name="T99" fmla="*/ 0 h 1073"/>
                <a:gd name="T100" fmla="*/ 1 w 1880"/>
                <a:gd name="T101" fmla="*/ 0 h 1073"/>
                <a:gd name="T102" fmla="*/ 1 w 1880"/>
                <a:gd name="T103" fmla="*/ 0 h 1073"/>
                <a:gd name="T104" fmla="*/ 1 w 1880"/>
                <a:gd name="T105" fmla="*/ 0 h 1073"/>
                <a:gd name="T106" fmla="*/ 1 w 1880"/>
                <a:gd name="T107" fmla="*/ 0 h 1073"/>
                <a:gd name="T108" fmla="*/ 1 w 1880"/>
                <a:gd name="T109" fmla="*/ 0 h 1073"/>
                <a:gd name="T110" fmla="*/ 1 w 1880"/>
                <a:gd name="T111" fmla="*/ 0 h 1073"/>
                <a:gd name="T112" fmla="*/ 1 w 1880"/>
                <a:gd name="T113" fmla="*/ 0 h 1073"/>
                <a:gd name="T114" fmla="*/ 1 w 1880"/>
                <a:gd name="T115" fmla="*/ 0 h 1073"/>
                <a:gd name="T116" fmla="*/ 1 w 1880"/>
                <a:gd name="T117" fmla="*/ 0 h 1073"/>
                <a:gd name="T118" fmla="*/ 1 w 1880"/>
                <a:gd name="T119" fmla="*/ 0 h 10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0"/>
                <a:gd name="T181" fmla="*/ 0 h 1073"/>
                <a:gd name="T182" fmla="*/ 1880 w 1880"/>
                <a:gd name="T183" fmla="*/ 1073 h 10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0" h="1073">
                  <a:moveTo>
                    <a:pt x="332" y="395"/>
                  </a:moveTo>
                  <a:lnTo>
                    <a:pt x="325" y="382"/>
                  </a:lnTo>
                  <a:lnTo>
                    <a:pt x="320" y="372"/>
                  </a:lnTo>
                  <a:lnTo>
                    <a:pt x="317" y="362"/>
                  </a:lnTo>
                  <a:lnTo>
                    <a:pt x="315" y="352"/>
                  </a:lnTo>
                  <a:lnTo>
                    <a:pt x="317" y="343"/>
                  </a:lnTo>
                  <a:lnTo>
                    <a:pt x="320" y="336"/>
                  </a:lnTo>
                  <a:lnTo>
                    <a:pt x="322" y="326"/>
                  </a:lnTo>
                  <a:lnTo>
                    <a:pt x="327" y="316"/>
                  </a:lnTo>
                  <a:lnTo>
                    <a:pt x="337" y="307"/>
                  </a:lnTo>
                  <a:lnTo>
                    <a:pt x="350" y="297"/>
                  </a:lnTo>
                  <a:lnTo>
                    <a:pt x="360" y="287"/>
                  </a:lnTo>
                  <a:lnTo>
                    <a:pt x="375" y="281"/>
                  </a:lnTo>
                  <a:lnTo>
                    <a:pt x="390" y="274"/>
                  </a:lnTo>
                  <a:lnTo>
                    <a:pt x="406" y="268"/>
                  </a:lnTo>
                  <a:lnTo>
                    <a:pt x="421" y="264"/>
                  </a:lnTo>
                  <a:lnTo>
                    <a:pt x="436" y="261"/>
                  </a:lnTo>
                  <a:lnTo>
                    <a:pt x="453" y="261"/>
                  </a:lnTo>
                  <a:lnTo>
                    <a:pt x="469" y="261"/>
                  </a:lnTo>
                  <a:lnTo>
                    <a:pt x="484" y="264"/>
                  </a:lnTo>
                  <a:lnTo>
                    <a:pt x="499" y="268"/>
                  </a:lnTo>
                  <a:lnTo>
                    <a:pt x="514" y="274"/>
                  </a:lnTo>
                  <a:lnTo>
                    <a:pt x="527" y="281"/>
                  </a:lnTo>
                  <a:lnTo>
                    <a:pt x="539" y="290"/>
                  </a:lnTo>
                  <a:lnTo>
                    <a:pt x="549" y="303"/>
                  </a:lnTo>
                  <a:lnTo>
                    <a:pt x="539" y="313"/>
                  </a:lnTo>
                  <a:lnTo>
                    <a:pt x="532" y="323"/>
                  </a:lnTo>
                  <a:lnTo>
                    <a:pt x="524" y="333"/>
                  </a:lnTo>
                  <a:lnTo>
                    <a:pt x="519" y="346"/>
                  </a:lnTo>
                  <a:lnTo>
                    <a:pt x="514" y="359"/>
                  </a:lnTo>
                  <a:lnTo>
                    <a:pt x="509" y="372"/>
                  </a:lnTo>
                  <a:lnTo>
                    <a:pt x="509" y="388"/>
                  </a:lnTo>
                  <a:lnTo>
                    <a:pt x="506" y="401"/>
                  </a:lnTo>
                  <a:lnTo>
                    <a:pt x="509" y="401"/>
                  </a:lnTo>
                  <a:lnTo>
                    <a:pt x="514" y="398"/>
                  </a:lnTo>
                  <a:lnTo>
                    <a:pt x="516" y="395"/>
                  </a:lnTo>
                  <a:lnTo>
                    <a:pt x="521" y="388"/>
                  </a:lnTo>
                  <a:lnTo>
                    <a:pt x="524" y="385"/>
                  </a:lnTo>
                  <a:lnTo>
                    <a:pt x="529" y="378"/>
                  </a:lnTo>
                  <a:lnTo>
                    <a:pt x="529" y="375"/>
                  </a:lnTo>
                  <a:lnTo>
                    <a:pt x="532" y="369"/>
                  </a:lnTo>
                  <a:lnTo>
                    <a:pt x="537" y="369"/>
                  </a:lnTo>
                  <a:lnTo>
                    <a:pt x="539" y="365"/>
                  </a:lnTo>
                  <a:lnTo>
                    <a:pt x="544" y="362"/>
                  </a:lnTo>
                  <a:lnTo>
                    <a:pt x="547" y="359"/>
                  </a:lnTo>
                  <a:lnTo>
                    <a:pt x="552" y="356"/>
                  </a:lnTo>
                  <a:lnTo>
                    <a:pt x="554" y="352"/>
                  </a:lnTo>
                  <a:lnTo>
                    <a:pt x="557" y="349"/>
                  </a:lnTo>
                  <a:lnTo>
                    <a:pt x="562" y="346"/>
                  </a:lnTo>
                  <a:lnTo>
                    <a:pt x="572" y="339"/>
                  </a:lnTo>
                  <a:lnTo>
                    <a:pt x="585" y="336"/>
                  </a:lnTo>
                  <a:lnTo>
                    <a:pt x="597" y="333"/>
                  </a:lnTo>
                  <a:lnTo>
                    <a:pt x="610" y="329"/>
                  </a:lnTo>
                  <a:lnTo>
                    <a:pt x="622" y="326"/>
                  </a:lnTo>
                  <a:lnTo>
                    <a:pt x="637" y="326"/>
                  </a:lnTo>
                  <a:lnTo>
                    <a:pt x="650" y="326"/>
                  </a:lnTo>
                  <a:lnTo>
                    <a:pt x="665" y="326"/>
                  </a:lnTo>
                  <a:lnTo>
                    <a:pt x="678" y="329"/>
                  </a:lnTo>
                  <a:lnTo>
                    <a:pt x="690" y="333"/>
                  </a:lnTo>
                  <a:lnTo>
                    <a:pt x="703" y="339"/>
                  </a:lnTo>
                  <a:lnTo>
                    <a:pt x="716" y="346"/>
                  </a:lnTo>
                  <a:lnTo>
                    <a:pt x="726" y="352"/>
                  </a:lnTo>
                  <a:lnTo>
                    <a:pt x="736" y="362"/>
                  </a:lnTo>
                  <a:lnTo>
                    <a:pt x="743" y="372"/>
                  </a:lnTo>
                  <a:lnTo>
                    <a:pt x="751" y="385"/>
                  </a:lnTo>
                  <a:lnTo>
                    <a:pt x="756" y="382"/>
                  </a:lnTo>
                  <a:lnTo>
                    <a:pt x="758" y="375"/>
                  </a:lnTo>
                  <a:lnTo>
                    <a:pt x="764" y="372"/>
                  </a:lnTo>
                  <a:lnTo>
                    <a:pt x="774" y="369"/>
                  </a:lnTo>
                  <a:lnTo>
                    <a:pt x="784" y="365"/>
                  </a:lnTo>
                  <a:lnTo>
                    <a:pt x="791" y="365"/>
                  </a:lnTo>
                  <a:lnTo>
                    <a:pt x="799" y="365"/>
                  </a:lnTo>
                  <a:lnTo>
                    <a:pt x="806" y="369"/>
                  </a:lnTo>
                  <a:lnTo>
                    <a:pt x="814" y="372"/>
                  </a:lnTo>
                  <a:lnTo>
                    <a:pt x="822" y="378"/>
                  </a:lnTo>
                  <a:lnTo>
                    <a:pt x="827" y="385"/>
                  </a:lnTo>
                  <a:lnTo>
                    <a:pt x="834" y="395"/>
                  </a:lnTo>
                  <a:lnTo>
                    <a:pt x="832" y="375"/>
                  </a:lnTo>
                  <a:lnTo>
                    <a:pt x="827" y="362"/>
                  </a:lnTo>
                  <a:lnTo>
                    <a:pt x="822" y="352"/>
                  </a:lnTo>
                  <a:lnTo>
                    <a:pt x="814" y="346"/>
                  </a:lnTo>
                  <a:lnTo>
                    <a:pt x="806" y="343"/>
                  </a:lnTo>
                  <a:lnTo>
                    <a:pt x="796" y="346"/>
                  </a:lnTo>
                  <a:lnTo>
                    <a:pt x="784" y="349"/>
                  </a:lnTo>
                  <a:lnTo>
                    <a:pt x="769" y="356"/>
                  </a:lnTo>
                  <a:lnTo>
                    <a:pt x="761" y="346"/>
                  </a:lnTo>
                  <a:lnTo>
                    <a:pt x="753" y="336"/>
                  </a:lnTo>
                  <a:lnTo>
                    <a:pt x="743" y="323"/>
                  </a:lnTo>
                  <a:lnTo>
                    <a:pt x="736" y="313"/>
                  </a:lnTo>
                  <a:lnTo>
                    <a:pt x="726" y="303"/>
                  </a:lnTo>
                  <a:lnTo>
                    <a:pt x="716" y="294"/>
                  </a:lnTo>
                  <a:lnTo>
                    <a:pt x="706" y="287"/>
                  </a:lnTo>
                  <a:lnTo>
                    <a:pt x="695" y="277"/>
                  </a:lnTo>
                  <a:lnTo>
                    <a:pt x="685" y="274"/>
                  </a:lnTo>
                  <a:lnTo>
                    <a:pt x="675" y="268"/>
                  </a:lnTo>
                  <a:lnTo>
                    <a:pt x="663" y="264"/>
                  </a:lnTo>
                  <a:lnTo>
                    <a:pt x="653" y="261"/>
                  </a:lnTo>
                  <a:lnTo>
                    <a:pt x="640" y="258"/>
                  </a:lnTo>
                  <a:lnTo>
                    <a:pt x="630" y="258"/>
                  </a:lnTo>
                  <a:lnTo>
                    <a:pt x="617" y="261"/>
                  </a:lnTo>
                  <a:lnTo>
                    <a:pt x="605" y="264"/>
                  </a:lnTo>
                  <a:lnTo>
                    <a:pt x="595" y="241"/>
                  </a:lnTo>
                  <a:lnTo>
                    <a:pt x="592" y="209"/>
                  </a:lnTo>
                  <a:lnTo>
                    <a:pt x="597" y="170"/>
                  </a:lnTo>
                  <a:lnTo>
                    <a:pt x="610" y="134"/>
                  </a:lnTo>
                  <a:lnTo>
                    <a:pt x="627" y="98"/>
                  </a:lnTo>
                  <a:lnTo>
                    <a:pt x="645" y="65"/>
                  </a:lnTo>
                  <a:lnTo>
                    <a:pt x="663" y="39"/>
                  </a:lnTo>
                  <a:lnTo>
                    <a:pt x="680" y="26"/>
                  </a:lnTo>
                  <a:lnTo>
                    <a:pt x="703" y="13"/>
                  </a:lnTo>
                  <a:lnTo>
                    <a:pt x="726" y="7"/>
                  </a:lnTo>
                  <a:lnTo>
                    <a:pt x="751" y="0"/>
                  </a:lnTo>
                  <a:lnTo>
                    <a:pt x="776" y="0"/>
                  </a:lnTo>
                  <a:lnTo>
                    <a:pt x="801" y="0"/>
                  </a:lnTo>
                  <a:lnTo>
                    <a:pt x="827" y="3"/>
                  </a:lnTo>
                  <a:lnTo>
                    <a:pt x="852" y="7"/>
                  </a:lnTo>
                  <a:lnTo>
                    <a:pt x="877" y="16"/>
                  </a:lnTo>
                  <a:lnTo>
                    <a:pt x="900" y="26"/>
                  </a:lnTo>
                  <a:lnTo>
                    <a:pt x="922" y="42"/>
                  </a:lnTo>
                  <a:lnTo>
                    <a:pt x="945" y="56"/>
                  </a:lnTo>
                  <a:lnTo>
                    <a:pt x="965" y="75"/>
                  </a:lnTo>
                  <a:lnTo>
                    <a:pt x="983" y="95"/>
                  </a:lnTo>
                  <a:lnTo>
                    <a:pt x="998" y="118"/>
                  </a:lnTo>
                  <a:lnTo>
                    <a:pt x="1011" y="144"/>
                  </a:lnTo>
                  <a:lnTo>
                    <a:pt x="1021" y="173"/>
                  </a:lnTo>
                  <a:lnTo>
                    <a:pt x="1026" y="186"/>
                  </a:lnTo>
                  <a:lnTo>
                    <a:pt x="1033" y="202"/>
                  </a:lnTo>
                  <a:lnTo>
                    <a:pt x="1041" y="219"/>
                  </a:lnTo>
                  <a:lnTo>
                    <a:pt x="1043" y="232"/>
                  </a:lnTo>
                  <a:lnTo>
                    <a:pt x="1056" y="209"/>
                  </a:lnTo>
                  <a:lnTo>
                    <a:pt x="1069" y="193"/>
                  </a:lnTo>
                  <a:lnTo>
                    <a:pt x="1084" y="179"/>
                  </a:lnTo>
                  <a:lnTo>
                    <a:pt x="1099" y="170"/>
                  </a:lnTo>
                  <a:lnTo>
                    <a:pt x="1111" y="166"/>
                  </a:lnTo>
                  <a:lnTo>
                    <a:pt x="1129" y="170"/>
                  </a:lnTo>
                  <a:lnTo>
                    <a:pt x="1144" y="179"/>
                  </a:lnTo>
                  <a:lnTo>
                    <a:pt x="1157" y="193"/>
                  </a:lnTo>
                  <a:lnTo>
                    <a:pt x="1152" y="199"/>
                  </a:lnTo>
                  <a:lnTo>
                    <a:pt x="1147" y="209"/>
                  </a:lnTo>
                  <a:lnTo>
                    <a:pt x="1142" y="215"/>
                  </a:lnTo>
                  <a:lnTo>
                    <a:pt x="1137" y="228"/>
                  </a:lnTo>
                  <a:lnTo>
                    <a:pt x="1132" y="238"/>
                  </a:lnTo>
                  <a:lnTo>
                    <a:pt x="1127" y="248"/>
                  </a:lnTo>
                  <a:lnTo>
                    <a:pt x="1122" y="258"/>
                  </a:lnTo>
                  <a:lnTo>
                    <a:pt x="1122" y="264"/>
                  </a:lnTo>
                  <a:lnTo>
                    <a:pt x="1132" y="254"/>
                  </a:lnTo>
                  <a:lnTo>
                    <a:pt x="1142" y="248"/>
                  </a:lnTo>
                  <a:lnTo>
                    <a:pt x="1154" y="241"/>
                  </a:lnTo>
                  <a:lnTo>
                    <a:pt x="1167" y="241"/>
                  </a:lnTo>
                  <a:lnTo>
                    <a:pt x="1180" y="241"/>
                  </a:lnTo>
                  <a:lnTo>
                    <a:pt x="1192" y="241"/>
                  </a:lnTo>
                  <a:lnTo>
                    <a:pt x="1207" y="248"/>
                  </a:lnTo>
                  <a:lnTo>
                    <a:pt x="1225" y="258"/>
                  </a:lnTo>
                  <a:lnTo>
                    <a:pt x="1222" y="248"/>
                  </a:lnTo>
                  <a:lnTo>
                    <a:pt x="1217" y="238"/>
                  </a:lnTo>
                  <a:lnTo>
                    <a:pt x="1215" y="228"/>
                  </a:lnTo>
                  <a:lnTo>
                    <a:pt x="1210" y="222"/>
                  </a:lnTo>
                  <a:lnTo>
                    <a:pt x="1205" y="212"/>
                  </a:lnTo>
                  <a:lnTo>
                    <a:pt x="1200" y="202"/>
                  </a:lnTo>
                  <a:lnTo>
                    <a:pt x="1192" y="199"/>
                  </a:lnTo>
                  <a:lnTo>
                    <a:pt x="1185" y="193"/>
                  </a:lnTo>
                  <a:lnTo>
                    <a:pt x="1195" y="170"/>
                  </a:lnTo>
                  <a:lnTo>
                    <a:pt x="1207" y="150"/>
                  </a:lnTo>
                  <a:lnTo>
                    <a:pt x="1222" y="137"/>
                  </a:lnTo>
                  <a:lnTo>
                    <a:pt x="1238" y="124"/>
                  </a:lnTo>
                  <a:lnTo>
                    <a:pt x="1255" y="114"/>
                  </a:lnTo>
                  <a:lnTo>
                    <a:pt x="1273" y="111"/>
                  </a:lnTo>
                  <a:lnTo>
                    <a:pt x="1290" y="111"/>
                  </a:lnTo>
                  <a:lnTo>
                    <a:pt x="1308" y="114"/>
                  </a:lnTo>
                  <a:lnTo>
                    <a:pt x="1326" y="118"/>
                  </a:lnTo>
                  <a:lnTo>
                    <a:pt x="1346" y="127"/>
                  </a:lnTo>
                  <a:lnTo>
                    <a:pt x="1361" y="137"/>
                  </a:lnTo>
                  <a:lnTo>
                    <a:pt x="1379" y="150"/>
                  </a:lnTo>
                  <a:lnTo>
                    <a:pt x="1394" y="163"/>
                  </a:lnTo>
                  <a:lnTo>
                    <a:pt x="1406" y="183"/>
                  </a:lnTo>
                  <a:lnTo>
                    <a:pt x="1419" y="202"/>
                  </a:lnTo>
                  <a:lnTo>
                    <a:pt x="1427" y="225"/>
                  </a:lnTo>
                  <a:lnTo>
                    <a:pt x="1417" y="225"/>
                  </a:lnTo>
                  <a:lnTo>
                    <a:pt x="1406" y="228"/>
                  </a:lnTo>
                  <a:lnTo>
                    <a:pt x="1396" y="232"/>
                  </a:lnTo>
                  <a:lnTo>
                    <a:pt x="1386" y="238"/>
                  </a:lnTo>
                  <a:lnTo>
                    <a:pt x="1374" y="245"/>
                  </a:lnTo>
                  <a:lnTo>
                    <a:pt x="1364" y="254"/>
                  </a:lnTo>
                  <a:lnTo>
                    <a:pt x="1356" y="261"/>
                  </a:lnTo>
                  <a:lnTo>
                    <a:pt x="1348" y="271"/>
                  </a:lnTo>
                  <a:lnTo>
                    <a:pt x="1356" y="268"/>
                  </a:lnTo>
                  <a:lnTo>
                    <a:pt x="1371" y="264"/>
                  </a:lnTo>
                  <a:lnTo>
                    <a:pt x="1386" y="258"/>
                  </a:lnTo>
                  <a:lnTo>
                    <a:pt x="1401" y="254"/>
                  </a:lnTo>
                  <a:lnTo>
                    <a:pt x="1419" y="254"/>
                  </a:lnTo>
                  <a:lnTo>
                    <a:pt x="1434" y="254"/>
                  </a:lnTo>
                  <a:lnTo>
                    <a:pt x="1447" y="254"/>
                  </a:lnTo>
                  <a:lnTo>
                    <a:pt x="1457" y="254"/>
                  </a:lnTo>
                  <a:lnTo>
                    <a:pt x="1477" y="268"/>
                  </a:lnTo>
                  <a:lnTo>
                    <a:pt x="1492" y="287"/>
                  </a:lnTo>
                  <a:lnTo>
                    <a:pt x="1500" y="307"/>
                  </a:lnTo>
                  <a:lnTo>
                    <a:pt x="1505" y="333"/>
                  </a:lnTo>
                  <a:lnTo>
                    <a:pt x="1507" y="359"/>
                  </a:lnTo>
                  <a:lnTo>
                    <a:pt x="1507" y="388"/>
                  </a:lnTo>
                  <a:lnTo>
                    <a:pt x="1505" y="418"/>
                  </a:lnTo>
                  <a:lnTo>
                    <a:pt x="1500" y="447"/>
                  </a:lnTo>
                  <a:lnTo>
                    <a:pt x="1515" y="424"/>
                  </a:lnTo>
                  <a:lnTo>
                    <a:pt x="1525" y="395"/>
                  </a:lnTo>
                  <a:lnTo>
                    <a:pt x="1530" y="365"/>
                  </a:lnTo>
                  <a:lnTo>
                    <a:pt x="1532" y="336"/>
                  </a:lnTo>
                  <a:lnTo>
                    <a:pt x="1530" y="303"/>
                  </a:lnTo>
                  <a:lnTo>
                    <a:pt x="1522" y="277"/>
                  </a:lnTo>
                  <a:lnTo>
                    <a:pt x="1512" y="254"/>
                  </a:lnTo>
                  <a:lnTo>
                    <a:pt x="1495" y="238"/>
                  </a:lnTo>
                  <a:lnTo>
                    <a:pt x="1502" y="228"/>
                  </a:lnTo>
                  <a:lnTo>
                    <a:pt x="1510" y="215"/>
                  </a:lnTo>
                  <a:lnTo>
                    <a:pt x="1520" y="209"/>
                  </a:lnTo>
                  <a:lnTo>
                    <a:pt x="1527" y="199"/>
                  </a:lnTo>
                  <a:lnTo>
                    <a:pt x="1538" y="193"/>
                  </a:lnTo>
                  <a:lnTo>
                    <a:pt x="1545" y="183"/>
                  </a:lnTo>
                  <a:lnTo>
                    <a:pt x="1555" y="179"/>
                  </a:lnTo>
                  <a:lnTo>
                    <a:pt x="1568" y="173"/>
                  </a:lnTo>
                  <a:lnTo>
                    <a:pt x="1575" y="166"/>
                  </a:lnTo>
                  <a:lnTo>
                    <a:pt x="1585" y="163"/>
                  </a:lnTo>
                  <a:lnTo>
                    <a:pt x="1598" y="160"/>
                  </a:lnTo>
                  <a:lnTo>
                    <a:pt x="1613" y="153"/>
                  </a:lnTo>
                  <a:lnTo>
                    <a:pt x="1628" y="153"/>
                  </a:lnTo>
                  <a:lnTo>
                    <a:pt x="1643" y="150"/>
                  </a:lnTo>
                  <a:lnTo>
                    <a:pt x="1659" y="147"/>
                  </a:lnTo>
                  <a:lnTo>
                    <a:pt x="1674" y="147"/>
                  </a:lnTo>
                  <a:lnTo>
                    <a:pt x="1689" y="150"/>
                  </a:lnTo>
                  <a:lnTo>
                    <a:pt x="1704" y="150"/>
                  </a:lnTo>
                  <a:lnTo>
                    <a:pt x="1719" y="153"/>
                  </a:lnTo>
                  <a:lnTo>
                    <a:pt x="1732" y="160"/>
                  </a:lnTo>
                  <a:lnTo>
                    <a:pt x="1744" y="166"/>
                  </a:lnTo>
                  <a:lnTo>
                    <a:pt x="1754" y="179"/>
                  </a:lnTo>
                  <a:lnTo>
                    <a:pt x="1764" y="189"/>
                  </a:lnTo>
                  <a:lnTo>
                    <a:pt x="1769" y="206"/>
                  </a:lnTo>
                  <a:lnTo>
                    <a:pt x="1780" y="238"/>
                  </a:lnTo>
                  <a:lnTo>
                    <a:pt x="1785" y="268"/>
                  </a:lnTo>
                  <a:lnTo>
                    <a:pt x="1785" y="300"/>
                  </a:lnTo>
                  <a:lnTo>
                    <a:pt x="1782" y="329"/>
                  </a:lnTo>
                  <a:lnTo>
                    <a:pt x="1777" y="362"/>
                  </a:lnTo>
                  <a:lnTo>
                    <a:pt x="1769" y="388"/>
                  </a:lnTo>
                  <a:lnTo>
                    <a:pt x="1757" y="418"/>
                  </a:lnTo>
                  <a:lnTo>
                    <a:pt x="1744" y="447"/>
                  </a:lnTo>
                  <a:lnTo>
                    <a:pt x="1709" y="447"/>
                  </a:lnTo>
                  <a:lnTo>
                    <a:pt x="1714" y="447"/>
                  </a:lnTo>
                  <a:lnTo>
                    <a:pt x="1719" y="450"/>
                  </a:lnTo>
                  <a:lnTo>
                    <a:pt x="1724" y="453"/>
                  </a:lnTo>
                  <a:lnTo>
                    <a:pt x="1729" y="460"/>
                  </a:lnTo>
                  <a:lnTo>
                    <a:pt x="1734" y="466"/>
                  </a:lnTo>
                  <a:lnTo>
                    <a:pt x="1739" y="473"/>
                  </a:lnTo>
                  <a:lnTo>
                    <a:pt x="1742" y="480"/>
                  </a:lnTo>
                  <a:lnTo>
                    <a:pt x="1744" y="483"/>
                  </a:lnTo>
                  <a:lnTo>
                    <a:pt x="1747" y="496"/>
                  </a:lnTo>
                  <a:lnTo>
                    <a:pt x="1747" y="509"/>
                  </a:lnTo>
                  <a:lnTo>
                    <a:pt x="1749" y="519"/>
                  </a:lnTo>
                  <a:lnTo>
                    <a:pt x="1752" y="528"/>
                  </a:lnTo>
                  <a:lnTo>
                    <a:pt x="1754" y="525"/>
                  </a:lnTo>
                  <a:lnTo>
                    <a:pt x="1754" y="522"/>
                  </a:lnTo>
                  <a:lnTo>
                    <a:pt x="1757" y="519"/>
                  </a:lnTo>
                  <a:lnTo>
                    <a:pt x="1759" y="515"/>
                  </a:lnTo>
                  <a:lnTo>
                    <a:pt x="1780" y="515"/>
                  </a:lnTo>
                  <a:lnTo>
                    <a:pt x="1797" y="512"/>
                  </a:lnTo>
                  <a:lnTo>
                    <a:pt x="1815" y="512"/>
                  </a:lnTo>
                  <a:lnTo>
                    <a:pt x="1833" y="512"/>
                  </a:lnTo>
                  <a:lnTo>
                    <a:pt x="1850" y="519"/>
                  </a:lnTo>
                  <a:lnTo>
                    <a:pt x="1863" y="532"/>
                  </a:lnTo>
                  <a:lnTo>
                    <a:pt x="1873" y="551"/>
                  </a:lnTo>
                  <a:lnTo>
                    <a:pt x="1880" y="581"/>
                  </a:lnTo>
                  <a:lnTo>
                    <a:pt x="1880" y="597"/>
                  </a:lnTo>
                  <a:lnTo>
                    <a:pt x="1880" y="610"/>
                  </a:lnTo>
                  <a:lnTo>
                    <a:pt x="1878" y="623"/>
                  </a:lnTo>
                  <a:lnTo>
                    <a:pt x="1873" y="639"/>
                  </a:lnTo>
                  <a:lnTo>
                    <a:pt x="1865" y="652"/>
                  </a:lnTo>
                  <a:lnTo>
                    <a:pt x="1860" y="665"/>
                  </a:lnTo>
                  <a:lnTo>
                    <a:pt x="1850" y="678"/>
                  </a:lnTo>
                  <a:lnTo>
                    <a:pt x="1843" y="692"/>
                  </a:lnTo>
                  <a:lnTo>
                    <a:pt x="1830" y="701"/>
                  </a:lnTo>
                  <a:lnTo>
                    <a:pt x="1820" y="711"/>
                  </a:lnTo>
                  <a:lnTo>
                    <a:pt x="1810" y="721"/>
                  </a:lnTo>
                  <a:lnTo>
                    <a:pt x="1797" y="727"/>
                  </a:lnTo>
                  <a:lnTo>
                    <a:pt x="1787" y="734"/>
                  </a:lnTo>
                  <a:lnTo>
                    <a:pt x="1777" y="737"/>
                  </a:lnTo>
                  <a:lnTo>
                    <a:pt x="1767" y="740"/>
                  </a:lnTo>
                  <a:lnTo>
                    <a:pt x="1754" y="740"/>
                  </a:lnTo>
                  <a:lnTo>
                    <a:pt x="1764" y="724"/>
                  </a:lnTo>
                  <a:lnTo>
                    <a:pt x="1772" y="698"/>
                  </a:lnTo>
                  <a:lnTo>
                    <a:pt x="1775" y="672"/>
                  </a:lnTo>
                  <a:lnTo>
                    <a:pt x="1769" y="649"/>
                  </a:lnTo>
                  <a:lnTo>
                    <a:pt x="1757" y="665"/>
                  </a:lnTo>
                  <a:lnTo>
                    <a:pt x="1742" y="678"/>
                  </a:lnTo>
                  <a:lnTo>
                    <a:pt x="1727" y="695"/>
                  </a:lnTo>
                  <a:lnTo>
                    <a:pt x="1709" y="708"/>
                  </a:lnTo>
                  <a:lnTo>
                    <a:pt x="1691" y="721"/>
                  </a:lnTo>
                  <a:lnTo>
                    <a:pt x="1674" y="734"/>
                  </a:lnTo>
                  <a:lnTo>
                    <a:pt x="1653" y="747"/>
                  </a:lnTo>
                  <a:lnTo>
                    <a:pt x="1636" y="757"/>
                  </a:lnTo>
                  <a:lnTo>
                    <a:pt x="1616" y="767"/>
                  </a:lnTo>
                  <a:lnTo>
                    <a:pt x="1596" y="773"/>
                  </a:lnTo>
                  <a:lnTo>
                    <a:pt x="1575" y="780"/>
                  </a:lnTo>
                  <a:lnTo>
                    <a:pt x="1553" y="783"/>
                  </a:lnTo>
                  <a:lnTo>
                    <a:pt x="1532" y="786"/>
                  </a:lnTo>
                  <a:lnTo>
                    <a:pt x="1512" y="786"/>
                  </a:lnTo>
                  <a:lnTo>
                    <a:pt x="1495" y="783"/>
                  </a:lnTo>
                  <a:lnTo>
                    <a:pt x="1474" y="780"/>
                  </a:lnTo>
                  <a:lnTo>
                    <a:pt x="1477" y="789"/>
                  </a:lnTo>
                  <a:lnTo>
                    <a:pt x="1482" y="796"/>
                  </a:lnTo>
                  <a:lnTo>
                    <a:pt x="1487" y="802"/>
                  </a:lnTo>
                  <a:lnTo>
                    <a:pt x="1492" y="806"/>
                  </a:lnTo>
                  <a:lnTo>
                    <a:pt x="1500" y="809"/>
                  </a:lnTo>
                  <a:lnTo>
                    <a:pt x="1507" y="812"/>
                  </a:lnTo>
                  <a:lnTo>
                    <a:pt x="1515" y="815"/>
                  </a:lnTo>
                  <a:lnTo>
                    <a:pt x="1520" y="819"/>
                  </a:lnTo>
                  <a:lnTo>
                    <a:pt x="1527" y="822"/>
                  </a:lnTo>
                  <a:lnTo>
                    <a:pt x="1538" y="825"/>
                  </a:lnTo>
                  <a:lnTo>
                    <a:pt x="1545" y="828"/>
                  </a:lnTo>
                  <a:lnTo>
                    <a:pt x="1553" y="828"/>
                  </a:lnTo>
                  <a:lnTo>
                    <a:pt x="1560" y="832"/>
                  </a:lnTo>
                  <a:lnTo>
                    <a:pt x="1568" y="832"/>
                  </a:lnTo>
                  <a:lnTo>
                    <a:pt x="1575" y="832"/>
                  </a:lnTo>
                  <a:lnTo>
                    <a:pt x="1585" y="832"/>
                  </a:lnTo>
                  <a:lnTo>
                    <a:pt x="1593" y="832"/>
                  </a:lnTo>
                  <a:lnTo>
                    <a:pt x="1601" y="832"/>
                  </a:lnTo>
                  <a:lnTo>
                    <a:pt x="1608" y="832"/>
                  </a:lnTo>
                  <a:lnTo>
                    <a:pt x="1616" y="832"/>
                  </a:lnTo>
                  <a:lnTo>
                    <a:pt x="1623" y="832"/>
                  </a:lnTo>
                  <a:lnTo>
                    <a:pt x="1633" y="832"/>
                  </a:lnTo>
                  <a:lnTo>
                    <a:pt x="1641" y="832"/>
                  </a:lnTo>
                  <a:lnTo>
                    <a:pt x="1651" y="832"/>
                  </a:lnTo>
                  <a:lnTo>
                    <a:pt x="1653" y="838"/>
                  </a:lnTo>
                  <a:lnTo>
                    <a:pt x="1638" y="871"/>
                  </a:lnTo>
                  <a:lnTo>
                    <a:pt x="1621" y="900"/>
                  </a:lnTo>
                  <a:lnTo>
                    <a:pt x="1598" y="923"/>
                  </a:lnTo>
                  <a:lnTo>
                    <a:pt x="1575" y="946"/>
                  </a:lnTo>
                  <a:lnTo>
                    <a:pt x="1548" y="965"/>
                  </a:lnTo>
                  <a:lnTo>
                    <a:pt x="1522" y="979"/>
                  </a:lnTo>
                  <a:lnTo>
                    <a:pt x="1492" y="992"/>
                  </a:lnTo>
                  <a:lnTo>
                    <a:pt x="1462" y="998"/>
                  </a:lnTo>
                  <a:lnTo>
                    <a:pt x="1432" y="1001"/>
                  </a:lnTo>
                  <a:lnTo>
                    <a:pt x="1399" y="998"/>
                  </a:lnTo>
                  <a:lnTo>
                    <a:pt x="1369" y="995"/>
                  </a:lnTo>
                  <a:lnTo>
                    <a:pt x="1341" y="985"/>
                  </a:lnTo>
                  <a:lnTo>
                    <a:pt x="1311" y="975"/>
                  </a:lnTo>
                  <a:lnTo>
                    <a:pt x="1285" y="956"/>
                  </a:lnTo>
                  <a:lnTo>
                    <a:pt x="1260" y="936"/>
                  </a:lnTo>
                  <a:lnTo>
                    <a:pt x="1238" y="913"/>
                  </a:lnTo>
                  <a:lnTo>
                    <a:pt x="1245" y="904"/>
                  </a:lnTo>
                  <a:lnTo>
                    <a:pt x="1255" y="897"/>
                  </a:lnTo>
                  <a:lnTo>
                    <a:pt x="1265" y="887"/>
                  </a:lnTo>
                  <a:lnTo>
                    <a:pt x="1275" y="881"/>
                  </a:lnTo>
                  <a:lnTo>
                    <a:pt x="1285" y="874"/>
                  </a:lnTo>
                  <a:lnTo>
                    <a:pt x="1298" y="864"/>
                  </a:lnTo>
                  <a:lnTo>
                    <a:pt x="1306" y="858"/>
                  </a:lnTo>
                  <a:lnTo>
                    <a:pt x="1316" y="845"/>
                  </a:lnTo>
                  <a:lnTo>
                    <a:pt x="1331" y="848"/>
                  </a:lnTo>
                  <a:lnTo>
                    <a:pt x="1341" y="848"/>
                  </a:lnTo>
                  <a:lnTo>
                    <a:pt x="1353" y="845"/>
                  </a:lnTo>
                  <a:lnTo>
                    <a:pt x="1364" y="838"/>
                  </a:lnTo>
                  <a:lnTo>
                    <a:pt x="1371" y="832"/>
                  </a:lnTo>
                  <a:lnTo>
                    <a:pt x="1381" y="822"/>
                  </a:lnTo>
                  <a:lnTo>
                    <a:pt x="1389" y="812"/>
                  </a:lnTo>
                  <a:lnTo>
                    <a:pt x="1399" y="799"/>
                  </a:lnTo>
                  <a:lnTo>
                    <a:pt x="1391" y="796"/>
                  </a:lnTo>
                  <a:lnTo>
                    <a:pt x="1379" y="793"/>
                  </a:lnTo>
                  <a:lnTo>
                    <a:pt x="1366" y="793"/>
                  </a:lnTo>
                  <a:lnTo>
                    <a:pt x="1353" y="793"/>
                  </a:lnTo>
                  <a:lnTo>
                    <a:pt x="1341" y="793"/>
                  </a:lnTo>
                  <a:lnTo>
                    <a:pt x="1326" y="789"/>
                  </a:lnTo>
                  <a:lnTo>
                    <a:pt x="1313" y="786"/>
                  </a:lnTo>
                  <a:lnTo>
                    <a:pt x="1301" y="780"/>
                  </a:lnTo>
                  <a:lnTo>
                    <a:pt x="1288" y="793"/>
                  </a:lnTo>
                  <a:lnTo>
                    <a:pt x="1273" y="806"/>
                  </a:lnTo>
                  <a:lnTo>
                    <a:pt x="1258" y="815"/>
                  </a:lnTo>
                  <a:lnTo>
                    <a:pt x="1240" y="825"/>
                  </a:lnTo>
                  <a:lnTo>
                    <a:pt x="1222" y="828"/>
                  </a:lnTo>
                  <a:lnTo>
                    <a:pt x="1202" y="832"/>
                  </a:lnTo>
                  <a:lnTo>
                    <a:pt x="1185" y="835"/>
                  </a:lnTo>
                  <a:lnTo>
                    <a:pt x="1164" y="835"/>
                  </a:lnTo>
                  <a:lnTo>
                    <a:pt x="1144" y="835"/>
                  </a:lnTo>
                  <a:lnTo>
                    <a:pt x="1124" y="832"/>
                  </a:lnTo>
                  <a:lnTo>
                    <a:pt x="1106" y="825"/>
                  </a:lnTo>
                  <a:lnTo>
                    <a:pt x="1086" y="819"/>
                  </a:lnTo>
                  <a:lnTo>
                    <a:pt x="1071" y="809"/>
                  </a:lnTo>
                  <a:lnTo>
                    <a:pt x="1053" y="796"/>
                  </a:lnTo>
                  <a:lnTo>
                    <a:pt x="1038" y="783"/>
                  </a:lnTo>
                  <a:lnTo>
                    <a:pt x="1026" y="770"/>
                  </a:lnTo>
                  <a:lnTo>
                    <a:pt x="1018" y="780"/>
                  </a:lnTo>
                  <a:lnTo>
                    <a:pt x="1008" y="789"/>
                  </a:lnTo>
                  <a:lnTo>
                    <a:pt x="995" y="793"/>
                  </a:lnTo>
                  <a:lnTo>
                    <a:pt x="980" y="799"/>
                  </a:lnTo>
                  <a:lnTo>
                    <a:pt x="968" y="802"/>
                  </a:lnTo>
                  <a:lnTo>
                    <a:pt x="953" y="802"/>
                  </a:lnTo>
                  <a:lnTo>
                    <a:pt x="940" y="806"/>
                  </a:lnTo>
                  <a:lnTo>
                    <a:pt x="930" y="806"/>
                  </a:lnTo>
                  <a:lnTo>
                    <a:pt x="932" y="809"/>
                  </a:lnTo>
                  <a:lnTo>
                    <a:pt x="937" y="812"/>
                  </a:lnTo>
                  <a:lnTo>
                    <a:pt x="943" y="819"/>
                  </a:lnTo>
                  <a:lnTo>
                    <a:pt x="948" y="822"/>
                  </a:lnTo>
                  <a:lnTo>
                    <a:pt x="953" y="825"/>
                  </a:lnTo>
                  <a:lnTo>
                    <a:pt x="960" y="828"/>
                  </a:lnTo>
                  <a:lnTo>
                    <a:pt x="965" y="832"/>
                  </a:lnTo>
                  <a:lnTo>
                    <a:pt x="970" y="832"/>
                  </a:lnTo>
                  <a:lnTo>
                    <a:pt x="978" y="835"/>
                  </a:lnTo>
                  <a:lnTo>
                    <a:pt x="988" y="838"/>
                  </a:lnTo>
                  <a:lnTo>
                    <a:pt x="998" y="845"/>
                  </a:lnTo>
                  <a:lnTo>
                    <a:pt x="1008" y="848"/>
                  </a:lnTo>
                  <a:lnTo>
                    <a:pt x="1018" y="858"/>
                  </a:lnTo>
                  <a:lnTo>
                    <a:pt x="1031" y="864"/>
                  </a:lnTo>
                  <a:lnTo>
                    <a:pt x="1043" y="871"/>
                  </a:lnTo>
                  <a:lnTo>
                    <a:pt x="1056" y="877"/>
                  </a:lnTo>
                  <a:lnTo>
                    <a:pt x="1066" y="884"/>
                  </a:lnTo>
                  <a:lnTo>
                    <a:pt x="1079" y="887"/>
                  </a:lnTo>
                  <a:lnTo>
                    <a:pt x="1091" y="894"/>
                  </a:lnTo>
                  <a:lnTo>
                    <a:pt x="1101" y="897"/>
                  </a:lnTo>
                  <a:lnTo>
                    <a:pt x="1111" y="900"/>
                  </a:lnTo>
                  <a:lnTo>
                    <a:pt x="1122" y="900"/>
                  </a:lnTo>
                  <a:lnTo>
                    <a:pt x="1132" y="897"/>
                  </a:lnTo>
                  <a:lnTo>
                    <a:pt x="1142" y="894"/>
                  </a:lnTo>
                  <a:lnTo>
                    <a:pt x="1144" y="910"/>
                  </a:lnTo>
                  <a:lnTo>
                    <a:pt x="1142" y="923"/>
                  </a:lnTo>
                  <a:lnTo>
                    <a:pt x="1137" y="939"/>
                  </a:lnTo>
                  <a:lnTo>
                    <a:pt x="1132" y="956"/>
                  </a:lnTo>
                  <a:lnTo>
                    <a:pt x="1122" y="972"/>
                  </a:lnTo>
                  <a:lnTo>
                    <a:pt x="1111" y="985"/>
                  </a:lnTo>
                  <a:lnTo>
                    <a:pt x="1099" y="995"/>
                  </a:lnTo>
                  <a:lnTo>
                    <a:pt x="1089" y="1001"/>
                  </a:lnTo>
                  <a:lnTo>
                    <a:pt x="1074" y="1011"/>
                  </a:lnTo>
                  <a:lnTo>
                    <a:pt x="1058" y="1021"/>
                  </a:lnTo>
                  <a:lnTo>
                    <a:pt x="1041" y="1031"/>
                  </a:lnTo>
                  <a:lnTo>
                    <a:pt x="1023" y="1040"/>
                  </a:lnTo>
                  <a:lnTo>
                    <a:pt x="1003" y="1047"/>
                  </a:lnTo>
                  <a:lnTo>
                    <a:pt x="985" y="1057"/>
                  </a:lnTo>
                  <a:lnTo>
                    <a:pt x="968" y="1063"/>
                  </a:lnTo>
                  <a:lnTo>
                    <a:pt x="948" y="1070"/>
                  </a:lnTo>
                  <a:lnTo>
                    <a:pt x="930" y="1073"/>
                  </a:lnTo>
                  <a:lnTo>
                    <a:pt x="910" y="1073"/>
                  </a:lnTo>
                  <a:lnTo>
                    <a:pt x="892" y="1073"/>
                  </a:lnTo>
                  <a:lnTo>
                    <a:pt x="874" y="1070"/>
                  </a:lnTo>
                  <a:lnTo>
                    <a:pt x="857" y="1063"/>
                  </a:lnTo>
                  <a:lnTo>
                    <a:pt x="839" y="1054"/>
                  </a:lnTo>
                  <a:lnTo>
                    <a:pt x="824" y="1040"/>
                  </a:lnTo>
                  <a:lnTo>
                    <a:pt x="809" y="1024"/>
                  </a:lnTo>
                  <a:lnTo>
                    <a:pt x="822" y="1024"/>
                  </a:lnTo>
                  <a:lnTo>
                    <a:pt x="834" y="1018"/>
                  </a:lnTo>
                  <a:lnTo>
                    <a:pt x="847" y="1008"/>
                  </a:lnTo>
                  <a:lnTo>
                    <a:pt x="859" y="998"/>
                  </a:lnTo>
                  <a:lnTo>
                    <a:pt x="869" y="985"/>
                  </a:lnTo>
                  <a:lnTo>
                    <a:pt x="877" y="969"/>
                  </a:lnTo>
                  <a:lnTo>
                    <a:pt x="882" y="956"/>
                  </a:lnTo>
                  <a:lnTo>
                    <a:pt x="885" y="943"/>
                  </a:lnTo>
                  <a:lnTo>
                    <a:pt x="879" y="949"/>
                  </a:lnTo>
                  <a:lnTo>
                    <a:pt x="869" y="956"/>
                  </a:lnTo>
                  <a:lnTo>
                    <a:pt x="859" y="959"/>
                  </a:lnTo>
                  <a:lnTo>
                    <a:pt x="847" y="965"/>
                  </a:lnTo>
                  <a:lnTo>
                    <a:pt x="834" y="969"/>
                  </a:lnTo>
                  <a:lnTo>
                    <a:pt x="819" y="972"/>
                  </a:lnTo>
                  <a:lnTo>
                    <a:pt x="804" y="975"/>
                  </a:lnTo>
                  <a:lnTo>
                    <a:pt x="789" y="975"/>
                  </a:lnTo>
                  <a:lnTo>
                    <a:pt x="774" y="979"/>
                  </a:lnTo>
                  <a:lnTo>
                    <a:pt x="758" y="979"/>
                  </a:lnTo>
                  <a:lnTo>
                    <a:pt x="746" y="979"/>
                  </a:lnTo>
                  <a:lnTo>
                    <a:pt x="731" y="975"/>
                  </a:lnTo>
                  <a:lnTo>
                    <a:pt x="718" y="975"/>
                  </a:lnTo>
                  <a:lnTo>
                    <a:pt x="706" y="975"/>
                  </a:lnTo>
                  <a:lnTo>
                    <a:pt x="695" y="972"/>
                  </a:lnTo>
                  <a:lnTo>
                    <a:pt x="685" y="969"/>
                  </a:lnTo>
                  <a:lnTo>
                    <a:pt x="680" y="969"/>
                  </a:lnTo>
                  <a:lnTo>
                    <a:pt x="673" y="965"/>
                  </a:lnTo>
                  <a:lnTo>
                    <a:pt x="665" y="959"/>
                  </a:lnTo>
                  <a:lnTo>
                    <a:pt x="658" y="956"/>
                  </a:lnTo>
                  <a:lnTo>
                    <a:pt x="650" y="952"/>
                  </a:lnTo>
                  <a:lnTo>
                    <a:pt x="645" y="946"/>
                  </a:lnTo>
                  <a:lnTo>
                    <a:pt x="640" y="943"/>
                  </a:lnTo>
                  <a:lnTo>
                    <a:pt x="635" y="936"/>
                  </a:lnTo>
                  <a:lnTo>
                    <a:pt x="640" y="946"/>
                  </a:lnTo>
                  <a:lnTo>
                    <a:pt x="645" y="956"/>
                  </a:lnTo>
                  <a:lnTo>
                    <a:pt x="650" y="962"/>
                  </a:lnTo>
                  <a:lnTo>
                    <a:pt x="658" y="969"/>
                  </a:lnTo>
                  <a:lnTo>
                    <a:pt x="665" y="979"/>
                  </a:lnTo>
                  <a:lnTo>
                    <a:pt x="673" y="982"/>
                  </a:lnTo>
                  <a:lnTo>
                    <a:pt x="680" y="992"/>
                  </a:lnTo>
                  <a:lnTo>
                    <a:pt x="685" y="998"/>
                  </a:lnTo>
                  <a:lnTo>
                    <a:pt x="680" y="1001"/>
                  </a:lnTo>
                  <a:lnTo>
                    <a:pt x="678" y="1008"/>
                  </a:lnTo>
                  <a:lnTo>
                    <a:pt x="673" y="1011"/>
                  </a:lnTo>
                  <a:lnTo>
                    <a:pt x="670" y="1018"/>
                  </a:lnTo>
                  <a:lnTo>
                    <a:pt x="665" y="1021"/>
                  </a:lnTo>
                  <a:lnTo>
                    <a:pt x="660" y="1024"/>
                  </a:lnTo>
                  <a:lnTo>
                    <a:pt x="655" y="1027"/>
                  </a:lnTo>
                  <a:lnTo>
                    <a:pt x="653" y="1031"/>
                  </a:lnTo>
                  <a:lnTo>
                    <a:pt x="642" y="1034"/>
                  </a:lnTo>
                  <a:lnTo>
                    <a:pt x="635" y="1040"/>
                  </a:lnTo>
                  <a:lnTo>
                    <a:pt x="625" y="1044"/>
                  </a:lnTo>
                  <a:lnTo>
                    <a:pt x="615" y="1047"/>
                  </a:lnTo>
                  <a:lnTo>
                    <a:pt x="607" y="1050"/>
                  </a:lnTo>
                  <a:lnTo>
                    <a:pt x="597" y="1054"/>
                  </a:lnTo>
                  <a:lnTo>
                    <a:pt x="590" y="1054"/>
                  </a:lnTo>
                  <a:lnTo>
                    <a:pt x="579" y="1057"/>
                  </a:lnTo>
                  <a:lnTo>
                    <a:pt x="572" y="1057"/>
                  </a:lnTo>
                  <a:lnTo>
                    <a:pt x="562" y="1057"/>
                  </a:lnTo>
                  <a:lnTo>
                    <a:pt x="554" y="1057"/>
                  </a:lnTo>
                  <a:lnTo>
                    <a:pt x="544" y="1057"/>
                  </a:lnTo>
                  <a:lnTo>
                    <a:pt x="534" y="1054"/>
                  </a:lnTo>
                  <a:lnTo>
                    <a:pt x="524" y="1054"/>
                  </a:lnTo>
                  <a:lnTo>
                    <a:pt x="514" y="1050"/>
                  </a:lnTo>
                  <a:lnTo>
                    <a:pt x="504" y="1044"/>
                  </a:lnTo>
                  <a:lnTo>
                    <a:pt x="496" y="1040"/>
                  </a:lnTo>
                  <a:lnTo>
                    <a:pt x="486" y="1034"/>
                  </a:lnTo>
                  <a:lnTo>
                    <a:pt x="479" y="1024"/>
                  </a:lnTo>
                  <a:lnTo>
                    <a:pt x="469" y="1014"/>
                  </a:lnTo>
                  <a:lnTo>
                    <a:pt x="461" y="1001"/>
                  </a:lnTo>
                  <a:lnTo>
                    <a:pt x="453" y="988"/>
                  </a:lnTo>
                  <a:lnTo>
                    <a:pt x="448" y="979"/>
                  </a:lnTo>
                  <a:lnTo>
                    <a:pt x="443" y="972"/>
                  </a:lnTo>
                  <a:lnTo>
                    <a:pt x="453" y="972"/>
                  </a:lnTo>
                  <a:lnTo>
                    <a:pt x="466" y="969"/>
                  </a:lnTo>
                  <a:lnTo>
                    <a:pt x="476" y="965"/>
                  </a:lnTo>
                  <a:lnTo>
                    <a:pt x="489" y="959"/>
                  </a:lnTo>
                  <a:lnTo>
                    <a:pt x="499" y="956"/>
                  </a:lnTo>
                  <a:lnTo>
                    <a:pt x="509" y="946"/>
                  </a:lnTo>
                  <a:lnTo>
                    <a:pt x="519" y="936"/>
                  </a:lnTo>
                  <a:lnTo>
                    <a:pt x="524" y="926"/>
                  </a:lnTo>
                  <a:lnTo>
                    <a:pt x="511" y="926"/>
                  </a:lnTo>
                  <a:lnTo>
                    <a:pt x="501" y="926"/>
                  </a:lnTo>
                  <a:lnTo>
                    <a:pt x="489" y="923"/>
                  </a:lnTo>
                  <a:lnTo>
                    <a:pt x="476" y="920"/>
                  </a:lnTo>
                  <a:lnTo>
                    <a:pt x="463" y="920"/>
                  </a:lnTo>
                  <a:lnTo>
                    <a:pt x="453" y="917"/>
                  </a:lnTo>
                  <a:lnTo>
                    <a:pt x="441" y="910"/>
                  </a:lnTo>
                  <a:lnTo>
                    <a:pt x="431" y="907"/>
                  </a:lnTo>
                  <a:lnTo>
                    <a:pt x="421" y="900"/>
                  </a:lnTo>
                  <a:lnTo>
                    <a:pt x="411" y="894"/>
                  </a:lnTo>
                  <a:lnTo>
                    <a:pt x="400" y="887"/>
                  </a:lnTo>
                  <a:lnTo>
                    <a:pt x="393" y="881"/>
                  </a:lnTo>
                  <a:lnTo>
                    <a:pt x="383" y="874"/>
                  </a:lnTo>
                  <a:lnTo>
                    <a:pt x="378" y="864"/>
                  </a:lnTo>
                  <a:lnTo>
                    <a:pt x="370" y="858"/>
                  </a:lnTo>
                  <a:lnTo>
                    <a:pt x="365" y="845"/>
                  </a:lnTo>
                  <a:lnTo>
                    <a:pt x="363" y="861"/>
                  </a:lnTo>
                  <a:lnTo>
                    <a:pt x="363" y="871"/>
                  </a:lnTo>
                  <a:lnTo>
                    <a:pt x="365" y="881"/>
                  </a:lnTo>
                  <a:lnTo>
                    <a:pt x="368" y="890"/>
                  </a:lnTo>
                  <a:lnTo>
                    <a:pt x="373" y="897"/>
                  </a:lnTo>
                  <a:lnTo>
                    <a:pt x="375" y="910"/>
                  </a:lnTo>
                  <a:lnTo>
                    <a:pt x="380" y="920"/>
                  </a:lnTo>
                  <a:lnTo>
                    <a:pt x="383" y="930"/>
                  </a:lnTo>
                  <a:lnTo>
                    <a:pt x="375" y="943"/>
                  </a:lnTo>
                  <a:lnTo>
                    <a:pt x="368" y="952"/>
                  </a:lnTo>
                  <a:lnTo>
                    <a:pt x="360" y="959"/>
                  </a:lnTo>
                  <a:lnTo>
                    <a:pt x="353" y="965"/>
                  </a:lnTo>
                  <a:lnTo>
                    <a:pt x="348" y="972"/>
                  </a:lnTo>
                  <a:lnTo>
                    <a:pt x="340" y="979"/>
                  </a:lnTo>
                  <a:lnTo>
                    <a:pt x="335" y="982"/>
                  </a:lnTo>
                  <a:lnTo>
                    <a:pt x="327" y="985"/>
                  </a:lnTo>
                  <a:lnTo>
                    <a:pt x="320" y="988"/>
                  </a:lnTo>
                  <a:lnTo>
                    <a:pt x="312" y="988"/>
                  </a:lnTo>
                  <a:lnTo>
                    <a:pt x="302" y="988"/>
                  </a:lnTo>
                  <a:lnTo>
                    <a:pt x="292" y="988"/>
                  </a:lnTo>
                  <a:lnTo>
                    <a:pt x="282" y="988"/>
                  </a:lnTo>
                  <a:lnTo>
                    <a:pt x="272" y="985"/>
                  </a:lnTo>
                  <a:lnTo>
                    <a:pt x="259" y="982"/>
                  </a:lnTo>
                  <a:lnTo>
                    <a:pt x="244" y="979"/>
                  </a:lnTo>
                  <a:lnTo>
                    <a:pt x="229" y="972"/>
                  </a:lnTo>
                  <a:lnTo>
                    <a:pt x="216" y="965"/>
                  </a:lnTo>
                  <a:lnTo>
                    <a:pt x="206" y="956"/>
                  </a:lnTo>
                  <a:lnTo>
                    <a:pt x="199" y="943"/>
                  </a:lnTo>
                  <a:lnTo>
                    <a:pt x="191" y="930"/>
                  </a:lnTo>
                  <a:lnTo>
                    <a:pt x="186" y="913"/>
                  </a:lnTo>
                  <a:lnTo>
                    <a:pt x="181" y="897"/>
                  </a:lnTo>
                  <a:lnTo>
                    <a:pt x="179" y="881"/>
                  </a:lnTo>
                  <a:lnTo>
                    <a:pt x="186" y="877"/>
                  </a:lnTo>
                  <a:lnTo>
                    <a:pt x="194" y="877"/>
                  </a:lnTo>
                  <a:lnTo>
                    <a:pt x="201" y="874"/>
                  </a:lnTo>
                  <a:lnTo>
                    <a:pt x="206" y="871"/>
                  </a:lnTo>
                  <a:lnTo>
                    <a:pt x="214" y="864"/>
                  </a:lnTo>
                  <a:lnTo>
                    <a:pt x="219" y="861"/>
                  </a:lnTo>
                  <a:lnTo>
                    <a:pt x="224" y="855"/>
                  </a:lnTo>
                  <a:lnTo>
                    <a:pt x="229" y="845"/>
                  </a:lnTo>
                  <a:lnTo>
                    <a:pt x="214" y="845"/>
                  </a:lnTo>
                  <a:lnTo>
                    <a:pt x="199" y="845"/>
                  </a:lnTo>
                  <a:lnTo>
                    <a:pt x="184" y="842"/>
                  </a:lnTo>
                  <a:lnTo>
                    <a:pt x="169" y="835"/>
                  </a:lnTo>
                  <a:lnTo>
                    <a:pt x="156" y="825"/>
                  </a:lnTo>
                  <a:lnTo>
                    <a:pt x="146" y="815"/>
                  </a:lnTo>
                  <a:lnTo>
                    <a:pt x="136" y="802"/>
                  </a:lnTo>
                  <a:lnTo>
                    <a:pt x="128" y="783"/>
                  </a:lnTo>
                  <a:lnTo>
                    <a:pt x="123" y="796"/>
                  </a:lnTo>
                  <a:lnTo>
                    <a:pt x="121" y="815"/>
                  </a:lnTo>
                  <a:lnTo>
                    <a:pt x="123" y="832"/>
                  </a:lnTo>
                  <a:lnTo>
                    <a:pt x="131" y="851"/>
                  </a:lnTo>
                  <a:lnTo>
                    <a:pt x="121" y="851"/>
                  </a:lnTo>
                  <a:lnTo>
                    <a:pt x="108" y="851"/>
                  </a:lnTo>
                  <a:lnTo>
                    <a:pt x="95" y="848"/>
                  </a:lnTo>
                  <a:lnTo>
                    <a:pt x="83" y="848"/>
                  </a:lnTo>
                  <a:lnTo>
                    <a:pt x="70" y="845"/>
                  </a:lnTo>
                  <a:lnTo>
                    <a:pt x="58" y="842"/>
                  </a:lnTo>
                  <a:lnTo>
                    <a:pt x="47" y="835"/>
                  </a:lnTo>
                  <a:lnTo>
                    <a:pt x="37" y="828"/>
                  </a:lnTo>
                  <a:lnTo>
                    <a:pt x="27" y="822"/>
                  </a:lnTo>
                  <a:lnTo>
                    <a:pt x="17" y="812"/>
                  </a:lnTo>
                  <a:lnTo>
                    <a:pt x="10" y="802"/>
                  </a:lnTo>
                  <a:lnTo>
                    <a:pt x="5" y="789"/>
                  </a:lnTo>
                  <a:lnTo>
                    <a:pt x="0" y="776"/>
                  </a:lnTo>
                  <a:lnTo>
                    <a:pt x="0" y="760"/>
                  </a:lnTo>
                  <a:lnTo>
                    <a:pt x="0" y="740"/>
                  </a:lnTo>
                  <a:lnTo>
                    <a:pt x="5" y="721"/>
                  </a:lnTo>
                  <a:lnTo>
                    <a:pt x="10" y="708"/>
                  </a:lnTo>
                  <a:lnTo>
                    <a:pt x="15" y="692"/>
                  </a:lnTo>
                  <a:lnTo>
                    <a:pt x="25" y="678"/>
                  </a:lnTo>
                  <a:lnTo>
                    <a:pt x="37" y="662"/>
                  </a:lnTo>
                  <a:lnTo>
                    <a:pt x="50" y="652"/>
                  </a:lnTo>
                  <a:lnTo>
                    <a:pt x="63" y="643"/>
                  </a:lnTo>
                  <a:lnTo>
                    <a:pt x="73" y="636"/>
                  </a:lnTo>
                  <a:lnTo>
                    <a:pt x="85" y="633"/>
                  </a:lnTo>
                  <a:lnTo>
                    <a:pt x="83" y="649"/>
                  </a:lnTo>
                  <a:lnTo>
                    <a:pt x="83" y="659"/>
                  </a:lnTo>
                  <a:lnTo>
                    <a:pt x="85" y="669"/>
                  </a:lnTo>
                  <a:lnTo>
                    <a:pt x="88" y="675"/>
                  </a:lnTo>
                  <a:lnTo>
                    <a:pt x="93" y="656"/>
                  </a:lnTo>
                  <a:lnTo>
                    <a:pt x="98" y="639"/>
                  </a:lnTo>
                  <a:lnTo>
                    <a:pt x="108" y="623"/>
                  </a:lnTo>
                  <a:lnTo>
                    <a:pt x="121" y="610"/>
                  </a:lnTo>
                  <a:lnTo>
                    <a:pt x="133" y="603"/>
                  </a:lnTo>
                  <a:lnTo>
                    <a:pt x="148" y="597"/>
                  </a:lnTo>
                  <a:lnTo>
                    <a:pt x="161" y="594"/>
                  </a:lnTo>
                  <a:lnTo>
                    <a:pt x="176" y="590"/>
                  </a:lnTo>
                  <a:lnTo>
                    <a:pt x="169" y="587"/>
                  </a:lnTo>
                  <a:lnTo>
                    <a:pt x="163" y="584"/>
                  </a:lnTo>
                  <a:lnTo>
                    <a:pt x="158" y="581"/>
                  </a:lnTo>
                  <a:lnTo>
                    <a:pt x="151" y="577"/>
                  </a:lnTo>
                  <a:lnTo>
                    <a:pt x="143" y="574"/>
                  </a:lnTo>
                  <a:lnTo>
                    <a:pt x="136" y="574"/>
                  </a:lnTo>
                  <a:lnTo>
                    <a:pt x="128" y="574"/>
                  </a:lnTo>
                  <a:lnTo>
                    <a:pt x="121" y="574"/>
                  </a:lnTo>
                  <a:lnTo>
                    <a:pt x="113" y="555"/>
                  </a:lnTo>
                  <a:lnTo>
                    <a:pt x="111" y="532"/>
                  </a:lnTo>
                  <a:lnTo>
                    <a:pt x="108" y="512"/>
                  </a:lnTo>
                  <a:lnTo>
                    <a:pt x="108" y="496"/>
                  </a:lnTo>
                  <a:lnTo>
                    <a:pt x="111" y="476"/>
                  </a:lnTo>
                  <a:lnTo>
                    <a:pt x="116" y="463"/>
                  </a:lnTo>
                  <a:lnTo>
                    <a:pt x="123" y="450"/>
                  </a:lnTo>
                  <a:lnTo>
                    <a:pt x="131" y="437"/>
                  </a:lnTo>
                  <a:lnTo>
                    <a:pt x="141" y="424"/>
                  </a:lnTo>
                  <a:lnTo>
                    <a:pt x="156" y="414"/>
                  </a:lnTo>
                  <a:lnTo>
                    <a:pt x="174" y="408"/>
                  </a:lnTo>
                  <a:lnTo>
                    <a:pt x="191" y="401"/>
                  </a:lnTo>
                  <a:lnTo>
                    <a:pt x="214" y="401"/>
                  </a:lnTo>
                  <a:lnTo>
                    <a:pt x="239" y="398"/>
                  </a:lnTo>
                  <a:lnTo>
                    <a:pt x="267" y="398"/>
                  </a:lnTo>
                  <a:lnTo>
                    <a:pt x="297" y="401"/>
                  </a:lnTo>
                  <a:lnTo>
                    <a:pt x="292" y="437"/>
                  </a:lnTo>
                  <a:lnTo>
                    <a:pt x="292" y="463"/>
                  </a:lnTo>
                  <a:lnTo>
                    <a:pt x="300" y="473"/>
                  </a:lnTo>
                  <a:lnTo>
                    <a:pt x="307" y="457"/>
                  </a:lnTo>
                  <a:lnTo>
                    <a:pt x="317" y="444"/>
                  </a:lnTo>
                  <a:lnTo>
                    <a:pt x="330" y="434"/>
                  </a:lnTo>
                  <a:lnTo>
                    <a:pt x="342" y="427"/>
                  </a:lnTo>
                  <a:lnTo>
                    <a:pt x="358" y="424"/>
                  </a:lnTo>
                  <a:lnTo>
                    <a:pt x="373" y="421"/>
                  </a:lnTo>
                  <a:lnTo>
                    <a:pt x="388" y="421"/>
                  </a:lnTo>
                  <a:lnTo>
                    <a:pt x="400" y="421"/>
                  </a:lnTo>
                  <a:lnTo>
                    <a:pt x="395" y="414"/>
                  </a:lnTo>
                  <a:lnTo>
                    <a:pt x="388" y="411"/>
                  </a:lnTo>
                  <a:lnTo>
                    <a:pt x="383" y="405"/>
                  </a:lnTo>
                  <a:lnTo>
                    <a:pt x="373" y="401"/>
                  </a:lnTo>
                  <a:lnTo>
                    <a:pt x="365" y="401"/>
                  </a:lnTo>
                  <a:lnTo>
                    <a:pt x="355" y="398"/>
                  </a:lnTo>
                  <a:lnTo>
                    <a:pt x="342" y="395"/>
                  </a:lnTo>
                  <a:lnTo>
                    <a:pt x="33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100"/>
            </a:p>
          </p:txBody>
        </p:sp>
      </p:grpSp>
      <p:sp>
        <p:nvSpPr>
          <p:cNvPr id="103" name="Text Box 30"/>
          <p:cNvSpPr txBox="1">
            <a:spLocks noChangeArrowheads="1"/>
          </p:cNvSpPr>
          <p:nvPr/>
        </p:nvSpPr>
        <p:spPr bwMode="auto">
          <a:xfrm>
            <a:off x="6157667" y="3389736"/>
            <a:ext cx="1041019" cy="42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59" tIns="53630" rIns="107259" bIns="5363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it-IT" sz="1100" b="1" dirty="0" smtClean="0">
                <a:latin typeface="+mn-lt"/>
              </a:rPr>
              <a:t>Hybrid</a:t>
            </a:r>
            <a:endParaRPr lang="en-US" altLang="it-IT" sz="1100" b="1" dirty="0">
              <a:latin typeface="+mn-lt"/>
            </a:endParaRPr>
          </a:p>
          <a:p>
            <a:pPr algn="ctr">
              <a:lnSpc>
                <a:spcPct val="85000"/>
              </a:lnSpc>
            </a:pPr>
            <a:r>
              <a:rPr lang="en-US" altLang="it-IT" sz="1100" b="1" dirty="0">
                <a:latin typeface="+mn-lt"/>
              </a:rPr>
              <a:t> Cloud</a:t>
            </a:r>
          </a:p>
        </p:txBody>
      </p:sp>
      <p:sp>
        <p:nvSpPr>
          <p:cNvPr id="105" name="Text Box 30"/>
          <p:cNvSpPr txBox="1">
            <a:spLocks noChangeArrowheads="1"/>
          </p:cNvSpPr>
          <p:nvPr/>
        </p:nvSpPr>
        <p:spPr bwMode="auto">
          <a:xfrm>
            <a:off x="6158874" y="4964049"/>
            <a:ext cx="1039812" cy="417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7259" tIns="53630" rIns="107259" bIns="53630"/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ea typeface="Arial" pitchFamily="32" charset="0"/>
                <a:cs typeface="Arial" pitchFamily="32" charset="0"/>
              </a:rPr>
              <a:t>Public</a:t>
            </a:r>
            <a:br>
              <a:rPr lang="en-US" sz="1100" b="1" dirty="0">
                <a:ea typeface="Arial" pitchFamily="32" charset="0"/>
                <a:cs typeface="Arial" pitchFamily="32" charset="0"/>
              </a:rPr>
            </a:br>
            <a:r>
              <a:rPr lang="en-US" sz="1100" b="1" dirty="0">
                <a:ea typeface="Arial" pitchFamily="32" charset="0"/>
                <a:cs typeface="Arial" pitchFamily="32" charset="0"/>
              </a:rPr>
              <a:t>Cloud</a:t>
            </a:r>
          </a:p>
        </p:txBody>
      </p:sp>
      <p:sp>
        <p:nvSpPr>
          <p:cNvPr id="107" name="Text Box 59"/>
          <p:cNvSpPr txBox="1">
            <a:spLocks noChangeArrowheads="1"/>
          </p:cNvSpPr>
          <p:nvPr/>
        </p:nvSpPr>
        <p:spPr bwMode="gray">
          <a:xfrm>
            <a:off x="5161058" y="3346055"/>
            <a:ext cx="622282" cy="353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91438" tIns="91438" rIns="91438" bIns="91438">
            <a:spAutoFit/>
          </a:bodyPr>
          <a:lstStyle/>
          <a:p>
            <a:pPr algn="ctr">
              <a:defRPr/>
            </a:pPr>
            <a:r>
              <a:rPr lang="en-US" sz="1100" b="1" u="sng" dirty="0" err="1" smtClean="0">
                <a:ea typeface="ＭＳ Ｐゴシック" charset="-128"/>
              </a:rPr>
              <a:t>Ibrido</a:t>
            </a:r>
            <a:endParaRPr lang="en-US" sz="1100" b="1" u="sng" dirty="0">
              <a:ea typeface="ＭＳ Ｐゴシック" charset="-128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7057596" y="2567539"/>
            <a:ext cx="0" cy="618290"/>
          </a:xfrm>
          <a:prstGeom prst="straightConnector1">
            <a:avLst/>
          </a:prstGeom>
          <a:ln>
            <a:solidFill>
              <a:srgbClr val="EB8C00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 bwMode="auto">
          <a:xfrm flipH="1" flipV="1">
            <a:off x="7053752" y="3933056"/>
            <a:ext cx="0" cy="752542"/>
          </a:xfrm>
          <a:prstGeom prst="straightConnector1">
            <a:avLst/>
          </a:prstGeom>
          <a:ln>
            <a:solidFill>
              <a:srgbClr val="EB8C00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61" grpId="0" animBg="1"/>
      <p:bldP spid="62" grpId="0"/>
      <p:bldP spid="65" grpId="0"/>
      <p:bldP spid="67" grpId="0"/>
      <p:bldP spid="68" grpId="0"/>
      <p:bldP spid="69" grpId="0"/>
      <p:bldP spid="71" grpId="0"/>
      <p:bldP spid="85" grpId="0" animBg="1"/>
      <p:bldP spid="86" grpId="0"/>
      <p:bldP spid="97" grpId="0" animBg="1"/>
      <p:bldP spid="98" grpId="0"/>
      <p:bldP spid="103" grpId="0"/>
      <p:bldP spid="105" grpId="0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differenze con la virtualizzazione</a:t>
            </a:r>
            <a:endParaRPr lang="it-IT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8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33" name="Oval 41"/>
          <p:cNvSpPr/>
          <p:nvPr/>
        </p:nvSpPr>
        <p:spPr bwMode="ltGray">
          <a:xfrm>
            <a:off x="3090823" y="2057902"/>
            <a:ext cx="2993345" cy="309228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9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0327" y="726908"/>
            <a:ext cx="849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«Virtualizzazione» </a:t>
            </a:r>
            <a:r>
              <a:rPr lang="it-IT" dirty="0"/>
              <a:t>e </a:t>
            </a:r>
            <a:r>
              <a:rPr lang="it-IT" dirty="0" smtClean="0"/>
              <a:t>«</a:t>
            </a:r>
            <a:r>
              <a:rPr lang="it-IT" i="1" dirty="0" err="1" smtClean="0"/>
              <a:t>cloud</a:t>
            </a:r>
            <a:r>
              <a:rPr lang="it-IT" i="1" dirty="0" smtClean="0"/>
              <a:t> </a:t>
            </a:r>
            <a:r>
              <a:rPr lang="it-IT" i="1" dirty="0" err="1" smtClean="0"/>
              <a:t>computing</a:t>
            </a:r>
            <a:r>
              <a:rPr lang="it-IT" dirty="0" smtClean="0"/>
              <a:t>» </a:t>
            </a:r>
            <a:r>
              <a:rPr lang="it-IT" dirty="0"/>
              <a:t>non sono </a:t>
            </a:r>
            <a:r>
              <a:rPr lang="it-IT" dirty="0" smtClean="0"/>
              <a:t>la </a:t>
            </a:r>
            <a:r>
              <a:rPr lang="it-IT" dirty="0"/>
              <a:t>stessa </a:t>
            </a:r>
            <a:r>
              <a:rPr lang="it-IT" dirty="0" smtClean="0"/>
              <a:t>cosa: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395536" y="1088668"/>
            <a:ext cx="6227692" cy="3348444"/>
            <a:chOff x="395536" y="1088668"/>
            <a:chExt cx="6227692" cy="3348444"/>
          </a:xfrm>
        </p:grpSpPr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395536" y="1088668"/>
              <a:ext cx="6227692" cy="334844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255" y="103"/>
                </a:cxn>
                <a:cxn ang="0">
                  <a:pos x="0" y="103"/>
                </a:cxn>
                <a:cxn ang="0">
                  <a:pos x="0" y="371"/>
                </a:cxn>
                <a:cxn ang="0">
                  <a:pos x="8" y="371"/>
                </a:cxn>
                <a:cxn ang="0">
                  <a:pos x="302" y="371"/>
                </a:cxn>
                <a:cxn ang="0">
                  <a:pos x="277" y="275"/>
                </a:cxn>
                <a:cxn ang="0">
                  <a:pos x="470" y="82"/>
                </a:cxn>
                <a:cxn ang="0">
                  <a:pos x="585" y="119"/>
                </a:cxn>
                <a:cxn ang="0">
                  <a:pos x="697" y="119"/>
                </a:cxn>
                <a:cxn ang="0">
                  <a:pos x="470" y="0"/>
                </a:cxn>
              </a:cxnLst>
              <a:rect l="0" t="0" r="r" b="b"/>
              <a:pathLst>
                <a:path w="697" h="371">
                  <a:moveTo>
                    <a:pt x="470" y="0"/>
                  </a:moveTo>
                  <a:cubicBezTo>
                    <a:pt x="383" y="0"/>
                    <a:pt x="306" y="40"/>
                    <a:pt x="255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8" y="371"/>
                    <a:pt x="8" y="371"/>
                    <a:pt x="8" y="371"/>
                  </a:cubicBezTo>
                  <a:cubicBezTo>
                    <a:pt x="302" y="371"/>
                    <a:pt x="302" y="371"/>
                    <a:pt x="302" y="371"/>
                  </a:cubicBezTo>
                  <a:cubicBezTo>
                    <a:pt x="286" y="343"/>
                    <a:pt x="277" y="310"/>
                    <a:pt x="277" y="275"/>
                  </a:cubicBezTo>
                  <a:cubicBezTo>
                    <a:pt x="277" y="168"/>
                    <a:pt x="363" y="82"/>
                    <a:pt x="470" y="82"/>
                  </a:cubicBezTo>
                  <a:cubicBezTo>
                    <a:pt x="513" y="82"/>
                    <a:pt x="553" y="95"/>
                    <a:pt x="585" y="119"/>
                  </a:cubicBezTo>
                  <a:cubicBezTo>
                    <a:pt x="697" y="119"/>
                    <a:pt x="697" y="119"/>
                    <a:pt x="697" y="119"/>
                  </a:cubicBezTo>
                  <a:cubicBezTo>
                    <a:pt x="648" y="47"/>
                    <a:pt x="565" y="0"/>
                    <a:pt x="470" y="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eorgia" pitchFamily="18" charset="0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492979" y="2276872"/>
              <a:ext cx="2206813" cy="18466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it-IT" sz="1600" dirty="0">
                  <a:solidFill>
                    <a:schemeClr val="bg1"/>
                  </a:solidFill>
                </a:rPr>
                <a:t>C</a:t>
              </a:r>
              <a:r>
                <a:rPr lang="it-IT" sz="1600" dirty="0" smtClean="0">
                  <a:solidFill>
                    <a:schemeClr val="bg1"/>
                  </a:solidFill>
                </a:rPr>
                <a:t>reazione </a:t>
              </a:r>
              <a:r>
                <a:rPr lang="it-IT" sz="1600" dirty="0">
                  <a:solidFill>
                    <a:schemeClr val="bg1"/>
                  </a:solidFill>
                </a:rPr>
                <a:t>virtuale di </a:t>
              </a:r>
              <a:r>
                <a:rPr lang="it-IT" sz="1600" dirty="0" smtClean="0">
                  <a:solidFill>
                    <a:schemeClr val="bg1"/>
                  </a:solidFill>
                </a:rPr>
                <a:t>un componente fisico del sistema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endParaRPr lang="it-IT" sz="800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it-IT" sz="1600" dirty="0" smtClean="0">
                  <a:solidFill>
                    <a:schemeClr val="bg1"/>
                  </a:solidFill>
                </a:rPr>
                <a:t>Indipendenza della parte </a:t>
              </a:r>
              <a:r>
                <a:rPr lang="it-IT" sz="1600" i="1" dirty="0" smtClean="0">
                  <a:solidFill>
                    <a:schemeClr val="bg1"/>
                  </a:solidFill>
                </a:rPr>
                <a:t>software</a:t>
              </a:r>
              <a:r>
                <a:rPr lang="it-IT" sz="1600" dirty="0" smtClean="0">
                  <a:solidFill>
                    <a:schemeClr val="bg1"/>
                  </a:solidFill>
                </a:rPr>
                <a:t> dall’</a:t>
              </a:r>
              <a:r>
                <a:rPr lang="it-IT" sz="1600" i="1" dirty="0" smtClean="0">
                  <a:solidFill>
                    <a:schemeClr val="bg1"/>
                  </a:solidFill>
                </a:rPr>
                <a:t>hardware</a:t>
              </a:r>
              <a:r>
                <a:rPr lang="it-IT" sz="1600" dirty="0" smtClean="0">
                  <a:solidFill>
                    <a:schemeClr val="bg1"/>
                  </a:solidFill>
                </a:rPr>
                <a:t> sottostante</a:t>
              </a:r>
            </a:p>
          </p:txBody>
        </p:sp>
        <p:sp>
          <p:nvSpPr>
            <p:cNvPr id="39" name="TextBox 95"/>
            <p:cNvSpPr txBox="1"/>
            <p:nvPr/>
          </p:nvSpPr>
          <p:spPr>
            <a:xfrm>
              <a:off x="3375073" y="1589936"/>
              <a:ext cx="2421063" cy="908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prstTxWarp prst="textArchUp">
                <a:avLst>
                  <a:gd name="adj" fmla="val 10885035"/>
                </a:avLst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VIRTUALIZZAZIONE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2627785" y="2685470"/>
            <a:ext cx="6192687" cy="3381833"/>
            <a:chOff x="2627785" y="2685470"/>
            <a:chExt cx="6192687" cy="3381833"/>
          </a:xfrm>
        </p:grpSpPr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2627785" y="2685470"/>
              <a:ext cx="6192687" cy="3381833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389" y="0"/>
                </a:cxn>
                <a:cxn ang="0">
                  <a:pos x="419" y="104"/>
                </a:cxn>
                <a:cxn ang="0">
                  <a:pos x="225" y="298"/>
                </a:cxn>
                <a:cxn ang="0">
                  <a:pos x="114" y="262"/>
                </a:cxn>
                <a:cxn ang="0">
                  <a:pos x="0" y="262"/>
                </a:cxn>
                <a:cxn ang="0">
                  <a:pos x="225" y="380"/>
                </a:cxn>
                <a:cxn ang="0">
                  <a:pos x="446" y="269"/>
                </a:cxn>
                <a:cxn ang="0">
                  <a:pos x="705" y="269"/>
                </a:cxn>
                <a:cxn ang="0">
                  <a:pos x="705" y="0"/>
                </a:cxn>
              </a:cxnLst>
              <a:rect l="0" t="0" r="r" b="b"/>
              <a:pathLst>
                <a:path w="705" h="380">
                  <a:moveTo>
                    <a:pt x="705" y="0"/>
                  </a:moveTo>
                  <a:cubicBezTo>
                    <a:pt x="389" y="0"/>
                    <a:pt x="389" y="0"/>
                    <a:pt x="389" y="0"/>
                  </a:cubicBezTo>
                  <a:cubicBezTo>
                    <a:pt x="408" y="30"/>
                    <a:pt x="419" y="66"/>
                    <a:pt x="419" y="104"/>
                  </a:cubicBezTo>
                  <a:cubicBezTo>
                    <a:pt x="419" y="211"/>
                    <a:pt x="332" y="298"/>
                    <a:pt x="225" y="298"/>
                  </a:cubicBezTo>
                  <a:cubicBezTo>
                    <a:pt x="184" y="298"/>
                    <a:pt x="145" y="285"/>
                    <a:pt x="114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50" y="333"/>
                    <a:pt x="132" y="380"/>
                    <a:pt x="225" y="380"/>
                  </a:cubicBezTo>
                  <a:cubicBezTo>
                    <a:pt x="316" y="380"/>
                    <a:pt x="396" y="336"/>
                    <a:pt x="446" y="269"/>
                  </a:cubicBezTo>
                  <a:cubicBezTo>
                    <a:pt x="705" y="269"/>
                    <a:pt x="705" y="269"/>
                    <a:pt x="705" y="269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eorgia" pitchFamily="18" charset="0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6286512" y="2714621"/>
              <a:ext cx="2357454" cy="2339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85750" indent="-200025">
                <a:buFont typeface="Wingdings" panose="05000000000000000000" pitchFamily="2" charset="2"/>
                <a:buChar char="ü"/>
              </a:pPr>
              <a:r>
                <a:rPr lang="it-IT" sz="1600" dirty="0" smtClean="0">
                  <a:solidFill>
                    <a:schemeClr val="bg1"/>
                  </a:solidFill>
                </a:rPr>
                <a:t>Erogazione flessibile dei servizi</a:t>
              </a:r>
            </a:p>
            <a:p>
              <a:pPr marL="285750" indent="-200025"/>
              <a:endParaRPr lang="it-IT" sz="800" dirty="0">
                <a:solidFill>
                  <a:schemeClr val="bg1"/>
                </a:solidFill>
              </a:endParaRPr>
            </a:p>
            <a:p>
              <a:pPr marL="285750" indent="-200025">
                <a:buFont typeface="Wingdings" panose="05000000000000000000" pitchFamily="2" charset="2"/>
                <a:buChar char="ü"/>
              </a:pPr>
              <a:r>
                <a:rPr lang="it-IT" sz="1600" dirty="0">
                  <a:solidFill>
                    <a:schemeClr val="bg1"/>
                  </a:solidFill>
                </a:rPr>
                <a:t>Monitoraggio puntuale dei servizi </a:t>
              </a:r>
              <a:r>
                <a:rPr lang="it-IT" sz="1600" dirty="0" smtClean="0">
                  <a:solidFill>
                    <a:schemeClr val="bg1"/>
                  </a:solidFill>
                </a:rPr>
                <a:t>erogati</a:t>
              </a:r>
            </a:p>
            <a:p>
              <a:pPr marL="85725"/>
              <a:endParaRPr lang="it-IT" sz="800" dirty="0" smtClean="0">
                <a:solidFill>
                  <a:schemeClr val="bg1"/>
                </a:solidFill>
              </a:endParaRPr>
            </a:p>
            <a:p>
              <a:pPr marL="285750" indent="-200025">
                <a:buFont typeface="Wingdings" panose="05000000000000000000" pitchFamily="2" charset="2"/>
                <a:buChar char="ü"/>
              </a:pPr>
              <a:r>
                <a:rPr lang="it-IT" sz="1600" dirty="0">
                  <a:solidFill>
                    <a:schemeClr val="bg1"/>
                  </a:solidFill>
                </a:rPr>
                <a:t>Capacità elaborativa potenzialmente </a:t>
              </a:r>
              <a:r>
                <a:rPr lang="it-IT" sz="1600" dirty="0" smtClean="0">
                  <a:solidFill>
                    <a:schemeClr val="bg1"/>
                  </a:solidFill>
                </a:rPr>
                <a:t>infinita</a:t>
              </a:r>
            </a:p>
            <a:p>
              <a:pPr marL="285750" indent="-200025">
                <a:buFont typeface="Wingdings" panose="05000000000000000000" pitchFamily="2" charset="2"/>
                <a:buChar char="ü"/>
              </a:pPr>
              <a:endParaRPr lang="it-IT" sz="800" dirty="0">
                <a:solidFill>
                  <a:schemeClr val="bg1"/>
                </a:solidFill>
              </a:endParaRPr>
            </a:p>
            <a:p>
              <a:pPr marL="285750" indent="-200025">
                <a:buFont typeface="Wingdings" panose="05000000000000000000" pitchFamily="2" charset="2"/>
                <a:buChar char="ü"/>
              </a:pPr>
              <a:r>
                <a:rPr lang="it-IT" sz="1600" dirty="0">
                  <a:solidFill>
                    <a:schemeClr val="bg1"/>
                  </a:solidFill>
                </a:rPr>
                <a:t>Si paga solo ciò che si </a:t>
              </a:r>
              <a:r>
                <a:rPr lang="it-IT" sz="1600" dirty="0" smtClean="0">
                  <a:solidFill>
                    <a:schemeClr val="bg1"/>
                  </a:solidFill>
                </a:rPr>
                <a:t>consuma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97"/>
            <p:cNvSpPr txBox="1"/>
            <p:nvPr/>
          </p:nvSpPr>
          <p:spPr>
            <a:xfrm>
              <a:off x="3880918" y="4879371"/>
              <a:ext cx="1526182" cy="9301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prstTxWarp prst="textArchDown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CLOUD</a:t>
              </a:r>
            </a:p>
          </p:txBody>
        </p:sp>
      </p:grpSp>
      <p:pic>
        <p:nvPicPr>
          <p:cNvPr id="1028" name="Picture 4" descr="http://www.officinainformatica.biz/images/img_home/officina-informatica_virtualizzazio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92" y="2678813"/>
            <a:ext cx="2455634" cy="17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vantaggi del </a:t>
            </a:r>
            <a:r>
              <a:rPr lang="it-IT" sz="2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privato</a:t>
            </a:r>
            <a:endParaRPr lang="it-IT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396E-377C-4EAB-9A12-8CBDDFD21C60}" type="slidenum">
              <a:rPr lang="it-IT" smtClean="0">
                <a:solidFill>
                  <a:srgbClr val="002776"/>
                </a:solidFill>
              </a:rPr>
              <a:pPr/>
              <a:t>9</a:t>
            </a:fld>
            <a:endParaRPr lang="it-IT">
              <a:solidFill>
                <a:srgbClr val="002776"/>
              </a:solidFill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21856" y="1079358"/>
            <a:ext cx="4900288" cy="4431270"/>
            <a:chOff x="-132" y="-594"/>
            <a:chExt cx="6011" cy="5504"/>
          </a:xfrm>
          <a:solidFill>
            <a:srgbClr val="DC6900">
              <a:lumMod val="40000"/>
              <a:lumOff val="60000"/>
            </a:srgbClr>
          </a:solidFill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-132" y="-594"/>
              <a:ext cx="3012" cy="3543"/>
            </a:xfrm>
            <a:custGeom>
              <a:avLst/>
              <a:gdLst>
                <a:gd name="T0" fmla="*/ 13210 w 1275"/>
                <a:gd name="T1" fmla="*/ 10924 h 1500"/>
                <a:gd name="T2" fmla="*/ 13182 w 1275"/>
                <a:gd name="T3" fmla="*/ 10216 h 1500"/>
                <a:gd name="T4" fmla="*/ 16808 w 1275"/>
                <a:gd name="T5" fmla="*/ 2409 h 1500"/>
                <a:gd name="T6" fmla="*/ 10217 w 1275"/>
                <a:gd name="T7" fmla="*/ 0 h 1500"/>
                <a:gd name="T8" fmla="*/ 0 w 1275"/>
                <a:gd name="T9" fmla="*/ 10216 h 1500"/>
                <a:gd name="T10" fmla="*/ 6619 w 1275"/>
                <a:gd name="T11" fmla="*/ 19768 h 1500"/>
                <a:gd name="T12" fmla="*/ 13210 w 1275"/>
                <a:gd name="T13" fmla="*/ 10924 h 1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5"/>
                <a:gd name="T22" fmla="*/ 0 h 1500"/>
                <a:gd name="T23" fmla="*/ 1275 w 1275"/>
                <a:gd name="T24" fmla="*/ 1500 h 1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5" h="1500">
                  <a:moveTo>
                    <a:pt x="1002" y="829"/>
                  </a:moveTo>
                  <a:cubicBezTo>
                    <a:pt x="1001" y="811"/>
                    <a:pt x="1000" y="793"/>
                    <a:pt x="1000" y="775"/>
                  </a:cubicBezTo>
                  <a:cubicBezTo>
                    <a:pt x="1000" y="537"/>
                    <a:pt x="1107" y="325"/>
                    <a:pt x="1275" y="183"/>
                  </a:cubicBezTo>
                  <a:cubicBezTo>
                    <a:pt x="1140" y="69"/>
                    <a:pt x="966" y="0"/>
                    <a:pt x="775" y="0"/>
                  </a:cubicBezTo>
                  <a:cubicBezTo>
                    <a:pt x="347" y="0"/>
                    <a:pt x="0" y="347"/>
                    <a:pt x="0" y="775"/>
                  </a:cubicBezTo>
                  <a:cubicBezTo>
                    <a:pt x="0" y="1107"/>
                    <a:pt x="209" y="1390"/>
                    <a:pt x="502" y="1500"/>
                  </a:cubicBezTo>
                  <a:cubicBezTo>
                    <a:pt x="523" y="1192"/>
                    <a:pt x="725" y="934"/>
                    <a:pt x="1002" y="82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867" y="-594"/>
              <a:ext cx="3012" cy="3543"/>
            </a:xfrm>
            <a:custGeom>
              <a:avLst/>
              <a:gdLst>
                <a:gd name="T0" fmla="*/ 16808 w 1275"/>
                <a:gd name="T1" fmla="*/ 10216 h 1500"/>
                <a:gd name="T2" fmla="*/ 6591 w 1275"/>
                <a:gd name="T3" fmla="*/ 0 h 1500"/>
                <a:gd name="T4" fmla="*/ 0 w 1275"/>
                <a:gd name="T5" fmla="*/ 2409 h 1500"/>
                <a:gd name="T6" fmla="*/ 3629 w 1275"/>
                <a:gd name="T7" fmla="*/ 10216 h 1500"/>
                <a:gd name="T8" fmla="*/ 3600 w 1275"/>
                <a:gd name="T9" fmla="*/ 10924 h 1500"/>
                <a:gd name="T10" fmla="*/ 10191 w 1275"/>
                <a:gd name="T11" fmla="*/ 19768 h 1500"/>
                <a:gd name="T12" fmla="*/ 16808 w 1275"/>
                <a:gd name="T13" fmla="*/ 10216 h 1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5"/>
                <a:gd name="T22" fmla="*/ 0 h 1500"/>
                <a:gd name="T23" fmla="*/ 1275 w 1275"/>
                <a:gd name="T24" fmla="*/ 1500 h 1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5" h="1500">
                  <a:moveTo>
                    <a:pt x="1275" y="775"/>
                  </a:moveTo>
                  <a:cubicBezTo>
                    <a:pt x="1275" y="347"/>
                    <a:pt x="928" y="0"/>
                    <a:pt x="500" y="0"/>
                  </a:cubicBezTo>
                  <a:cubicBezTo>
                    <a:pt x="309" y="0"/>
                    <a:pt x="135" y="69"/>
                    <a:pt x="0" y="183"/>
                  </a:cubicBezTo>
                  <a:cubicBezTo>
                    <a:pt x="168" y="325"/>
                    <a:pt x="275" y="537"/>
                    <a:pt x="275" y="775"/>
                  </a:cubicBezTo>
                  <a:cubicBezTo>
                    <a:pt x="275" y="793"/>
                    <a:pt x="274" y="811"/>
                    <a:pt x="273" y="829"/>
                  </a:cubicBezTo>
                  <a:cubicBezTo>
                    <a:pt x="550" y="934"/>
                    <a:pt x="752" y="1192"/>
                    <a:pt x="773" y="1500"/>
                  </a:cubicBezTo>
                  <a:cubicBezTo>
                    <a:pt x="1066" y="1390"/>
                    <a:pt x="1275" y="1107"/>
                    <a:pt x="1275" y="77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230" y="-161"/>
              <a:ext cx="1300" cy="1526"/>
            </a:xfrm>
            <a:custGeom>
              <a:avLst/>
              <a:gdLst>
                <a:gd name="T0" fmla="*/ 0 w 550"/>
                <a:gd name="T1" fmla="*/ 7800 h 646"/>
                <a:gd name="T2" fmla="*/ 28 w 550"/>
                <a:gd name="T3" fmla="*/ 8516 h 646"/>
                <a:gd name="T4" fmla="*/ 3631 w 550"/>
                <a:gd name="T5" fmla="*/ 7869 h 646"/>
                <a:gd name="T6" fmla="*/ 7235 w 550"/>
                <a:gd name="T7" fmla="*/ 8516 h 646"/>
                <a:gd name="T8" fmla="*/ 7263 w 550"/>
                <a:gd name="T9" fmla="*/ 7800 h 646"/>
                <a:gd name="T10" fmla="*/ 3631 w 550"/>
                <a:gd name="T11" fmla="*/ 0 h 646"/>
                <a:gd name="T12" fmla="*/ 0 w 550"/>
                <a:gd name="T13" fmla="*/ 7800 h 6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0"/>
                <a:gd name="T22" fmla="*/ 0 h 646"/>
                <a:gd name="T23" fmla="*/ 550 w 550"/>
                <a:gd name="T24" fmla="*/ 646 h 6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0" h="646">
                  <a:moveTo>
                    <a:pt x="0" y="592"/>
                  </a:moveTo>
                  <a:cubicBezTo>
                    <a:pt x="0" y="610"/>
                    <a:pt x="1" y="628"/>
                    <a:pt x="2" y="646"/>
                  </a:cubicBezTo>
                  <a:cubicBezTo>
                    <a:pt x="87" y="614"/>
                    <a:pt x="179" y="597"/>
                    <a:pt x="275" y="597"/>
                  </a:cubicBezTo>
                  <a:cubicBezTo>
                    <a:pt x="371" y="597"/>
                    <a:pt x="463" y="614"/>
                    <a:pt x="548" y="646"/>
                  </a:cubicBezTo>
                  <a:cubicBezTo>
                    <a:pt x="549" y="628"/>
                    <a:pt x="550" y="610"/>
                    <a:pt x="550" y="592"/>
                  </a:cubicBezTo>
                  <a:cubicBezTo>
                    <a:pt x="550" y="354"/>
                    <a:pt x="443" y="142"/>
                    <a:pt x="275" y="0"/>
                  </a:cubicBezTo>
                  <a:cubicBezTo>
                    <a:pt x="107" y="142"/>
                    <a:pt x="0" y="354"/>
                    <a:pt x="0" y="592"/>
                  </a:cubicBezTo>
                  <a:close/>
                </a:path>
              </a:pathLst>
            </a:custGeom>
            <a:solidFill>
              <a:srgbClr val="FFC000"/>
            </a:solidFill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049" y="2635"/>
              <a:ext cx="3662" cy="2275"/>
            </a:xfrm>
            <a:custGeom>
              <a:avLst/>
              <a:gdLst>
                <a:gd name="T0" fmla="*/ 10221 w 1550"/>
                <a:gd name="T1" fmla="*/ 0 h 963"/>
                <a:gd name="T2" fmla="*/ 3629 w 1550"/>
                <a:gd name="T3" fmla="*/ 2412 h 963"/>
                <a:gd name="T4" fmla="*/ 28 w 1550"/>
                <a:gd name="T5" fmla="*/ 1753 h 963"/>
                <a:gd name="T6" fmla="*/ 0 w 1550"/>
                <a:gd name="T7" fmla="*/ 2478 h 963"/>
                <a:gd name="T8" fmla="*/ 10221 w 1550"/>
                <a:gd name="T9" fmla="*/ 12696 h 963"/>
                <a:gd name="T10" fmla="*/ 20441 w 1550"/>
                <a:gd name="T11" fmla="*/ 2478 h 963"/>
                <a:gd name="T12" fmla="*/ 20413 w 1550"/>
                <a:gd name="T13" fmla="*/ 1753 h 963"/>
                <a:gd name="T14" fmla="*/ 16812 w 1550"/>
                <a:gd name="T15" fmla="*/ 2412 h 963"/>
                <a:gd name="T16" fmla="*/ 10221 w 1550"/>
                <a:gd name="T17" fmla="*/ 0 h 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0"/>
                <a:gd name="T28" fmla="*/ 0 h 963"/>
                <a:gd name="T29" fmla="*/ 1550 w 1550"/>
                <a:gd name="T30" fmla="*/ 963 h 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0" h="963">
                  <a:moveTo>
                    <a:pt x="775" y="0"/>
                  </a:moveTo>
                  <a:cubicBezTo>
                    <a:pt x="640" y="114"/>
                    <a:pt x="466" y="183"/>
                    <a:pt x="275" y="183"/>
                  </a:cubicBezTo>
                  <a:cubicBezTo>
                    <a:pt x="179" y="183"/>
                    <a:pt x="87" y="165"/>
                    <a:pt x="2" y="133"/>
                  </a:cubicBezTo>
                  <a:cubicBezTo>
                    <a:pt x="1" y="151"/>
                    <a:pt x="0" y="170"/>
                    <a:pt x="0" y="188"/>
                  </a:cubicBezTo>
                  <a:cubicBezTo>
                    <a:pt x="0" y="616"/>
                    <a:pt x="347" y="963"/>
                    <a:pt x="775" y="963"/>
                  </a:cubicBezTo>
                  <a:cubicBezTo>
                    <a:pt x="1203" y="963"/>
                    <a:pt x="1550" y="616"/>
                    <a:pt x="1550" y="188"/>
                  </a:cubicBezTo>
                  <a:cubicBezTo>
                    <a:pt x="1550" y="170"/>
                    <a:pt x="1549" y="151"/>
                    <a:pt x="1548" y="133"/>
                  </a:cubicBezTo>
                  <a:cubicBezTo>
                    <a:pt x="1463" y="165"/>
                    <a:pt x="1371" y="183"/>
                    <a:pt x="1275" y="183"/>
                  </a:cubicBezTo>
                  <a:cubicBezTo>
                    <a:pt x="1084" y="183"/>
                    <a:pt x="910" y="114"/>
                    <a:pt x="775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054" y="1365"/>
              <a:ext cx="1826" cy="1703"/>
            </a:xfrm>
            <a:custGeom>
              <a:avLst/>
              <a:gdLst>
                <a:gd name="T0" fmla="*/ 10188 w 773"/>
                <a:gd name="T1" fmla="*/ 7091 h 721"/>
                <a:gd name="T2" fmla="*/ 6591 w 773"/>
                <a:gd name="T3" fmla="*/ 0 h 721"/>
                <a:gd name="T4" fmla="*/ 0 w 773"/>
                <a:gd name="T5" fmla="*/ 8843 h 721"/>
                <a:gd name="T6" fmla="*/ 3600 w 773"/>
                <a:gd name="T7" fmla="*/ 9500 h 721"/>
                <a:gd name="T8" fmla="*/ 10188 w 773"/>
                <a:gd name="T9" fmla="*/ 7091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3"/>
                <a:gd name="T16" fmla="*/ 0 h 721"/>
                <a:gd name="T17" fmla="*/ 773 w 773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3" h="721">
                  <a:moveTo>
                    <a:pt x="773" y="538"/>
                  </a:moveTo>
                  <a:cubicBezTo>
                    <a:pt x="618" y="407"/>
                    <a:pt x="515" y="216"/>
                    <a:pt x="500" y="0"/>
                  </a:cubicBezTo>
                  <a:cubicBezTo>
                    <a:pt x="223" y="105"/>
                    <a:pt x="21" y="363"/>
                    <a:pt x="0" y="671"/>
                  </a:cubicBezTo>
                  <a:cubicBezTo>
                    <a:pt x="85" y="703"/>
                    <a:pt x="177" y="721"/>
                    <a:pt x="273" y="721"/>
                  </a:cubicBezTo>
                  <a:cubicBezTo>
                    <a:pt x="464" y="721"/>
                    <a:pt x="638" y="652"/>
                    <a:pt x="773" y="538"/>
                  </a:cubicBezTo>
                  <a:close/>
                </a:path>
              </a:pathLst>
            </a:custGeom>
            <a:solidFill>
              <a:srgbClr val="FFC000"/>
            </a:solidFill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880" y="1365"/>
              <a:ext cx="1826" cy="1703"/>
            </a:xfrm>
            <a:custGeom>
              <a:avLst/>
              <a:gdLst>
                <a:gd name="T0" fmla="*/ 3600 w 773"/>
                <a:gd name="T1" fmla="*/ 0 h 721"/>
                <a:gd name="T2" fmla="*/ 0 w 773"/>
                <a:gd name="T3" fmla="*/ 7091 h 721"/>
                <a:gd name="T4" fmla="*/ 6591 w 773"/>
                <a:gd name="T5" fmla="*/ 9500 h 721"/>
                <a:gd name="T6" fmla="*/ 10188 w 773"/>
                <a:gd name="T7" fmla="*/ 8843 h 721"/>
                <a:gd name="T8" fmla="*/ 3600 w 773"/>
                <a:gd name="T9" fmla="*/ 0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3"/>
                <a:gd name="T16" fmla="*/ 0 h 721"/>
                <a:gd name="T17" fmla="*/ 773 w 773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3" h="721">
                  <a:moveTo>
                    <a:pt x="273" y="0"/>
                  </a:moveTo>
                  <a:cubicBezTo>
                    <a:pt x="258" y="216"/>
                    <a:pt x="155" y="407"/>
                    <a:pt x="0" y="538"/>
                  </a:cubicBezTo>
                  <a:cubicBezTo>
                    <a:pt x="135" y="652"/>
                    <a:pt x="309" y="721"/>
                    <a:pt x="500" y="721"/>
                  </a:cubicBezTo>
                  <a:cubicBezTo>
                    <a:pt x="596" y="721"/>
                    <a:pt x="688" y="703"/>
                    <a:pt x="773" y="671"/>
                  </a:cubicBezTo>
                  <a:cubicBezTo>
                    <a:pt x="752" y="363"/>
                    <a:pt x="550" y="105"/>
                    <a:pt x="273" y="0"/>
                  </a:cubicBezTo>
                  <a:close/>
                </a:path>
              </a:pathLst>
            </a:custGeom>
            <a:solidFill>
              <a:srgbClr val="FFC000"/>
            </a:solidFill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235" y="1249"/>
              <a:ext cx="1290" cy="1386"/>
            </a:xfrm>
            <a:custGeom>
              <a:avLst/>
              <a:gdLst>
                <a:gd name="T0" fmla="*/ 0 w 546"/>
                <a:gd name="T1" fmla="*/ 647 h 587"/>
                <a:gd name="T2" fmla="*/ 3601 w 546"/>
                <a:gd name="T3" fmla="*/ 7728 h 587"/>
                <a:gd name="T4" fmla="*/ 7201 w 546"/>
                <a:gd name="T5" fmla="*/ 647 h 587"/>
                <a:gd name="T6" fmla="*/ 3601 w 546"/>
                <a:gd name="T7" fmla="*/ 0 h 587"/>
                <a:gd name="T8" fmla="*/ 0 w 546"/>
                <a:gd name="T9" fmla="*/ 647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"/>
                <a:gd name="T16" fmla="*/ 0 h 587"/>
                <a:gd name="T17" fmla="*/ 546 w 546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" h="587">
                  <a:moveTo>
                    <a:pt x="0" y="49"/>
                  </a:moveTo>
                  <a:cubicBezTo>
                    <a:pt x="15" y="265"/>
                    <a:pt x="118" y="456"/>
                    <a:pt x="273" y="587"/>
                  </a:cubicBezTo>
                  <a:cubicBezTo>
                    <a:pt x="428" y="456"/>
                    <a:pt x="531" y="265"/>
                    <a:pt x="546" y="49"/>
                  </a:cubicBezTo>
                  <a:cubicBezTo>
                    <a:pt x="461" y="17"/>
                    <a:pt x="369" y="0"/>
                    <a:pt x="273" y="0"/>
                  </a:cubicBezTo>
                  <a:cubicBezTo>
                    <a:pt x="177" y="0"/>
                    <a:pt x="85" y="17"/>
                    <a:pt x="0" y="49"/>
                  </a:cubicBezTo>
                  <a:close/>
                </a:path>
              </a:pathLst>
            </a:custGeom>
            <a:solidFill>
              <a:srgbClr val="EB8C00"/>
            </a:solidFill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422175" y="5532440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Standardizzazione</a:t>
            </a:r>
            <a:endParaRPr lang="it-IT" dirty="0"/>
          </a:p>
        </p:txBody>
      </p:sp>
      <p:sp>
        <p:nvSpPr>
          <p:cNvPr id="36" name="Rectangle 35"/>
          <p:cNvSpPr/>
          <p:nvPr/>
        </p:nvSpPr>
        <p:spPr>
          <a:xfrm rot="18324653">
            <a:off x="1422964" y="1409303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Flessibilità</a:t>
            </a:r>
            <a:endParaRPr lang="it-IT" dirty="0"/>
          </a:p>
        </p:txBody>
      </p:sp>
      <p:sp>
        <p:nvSpPr>
          <p:cNvPr id="37" name="Rectangle 36"/>
          <p:cNvSpPr/>
          <p:nvPr/>
        </p:nvSpPr>
        <p:spPr>
          <a:xfrm rot="3275347" flipH="1">
            <a:off x="6341649" y="1412875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Efficienza</a:t>
            </a:r>
            <a:endParaRPr lang="it-IT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99" y="4155728"/>
            <a:ext cx="1404000" cy="1053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19" y="1706570"/>
            <a:ext cx="1440000" cy="1081690"/>
          </a:xfrm>
          <a:prstGeom prst="rect">
            <a:avLst/>
          </a:prstGeom>
        </p:spPr>
      </p:pic>
      <p:pic>
        <p:nvPicPr>
          <p:cNvPr id="1028" name="Picture 4" descr="Risultati immagini per icona graf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05" y="1661653"/>
            <a:ext cx="1152124" cy="11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9036</TotalTime>
  <Words>1248</Words>
  <Application>Microsoft Office PowerPoint</Application>
  <PresentationFormat>On-screen Show (4:3)</PresentationFormat>
  <Paragraphs>364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Presentazione vuota</vt:lpstr>
      <vt:lpstr>Un'infrastruttura per il Paese: il progetto SUNFISH  Francesco Paolo Schiavo Luca Nicoletti</vt:lpstr>
      <vt:lpstr>Roadmap tecnica verso il cloud</vt:lpstr>
      <vt:lpstr>Ulteriori condizioni necessarie per il cloud</vt:lpstr>
      <vt:lpstr>Lesson learned</vt:lpstr>
      <vt:lpstr>Relocation CED: conclusioni</vt:lpstr>
      <vt:lpstr>Il cloud: cos’è</vt:lpstr>
      <vt:lpstr>Tipologie di cloud e di servizi</vt:lpstr>
      <vt:lpstr>Il cloud: differenze con la virtualizzazione</vt:lpstr>
      <vt:lpstr>I vantaggi del cloud privato</vt:lpstr>
      <vt:lpstr>I requisiti della Pubblica Amministrazione</vt:lpstr>
      <vt:lpstr>PowerPoint Presentation</vt:lpstr>
      <vt:lpstr>Scenario Classico: Cooperazione Applicativa</vt:lpstr>
      <vt:lpstr>Nuova opzione: la federazione fra cloud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SUNFISH: obiettivi già raggiunti e prospettive future</vt:lpstr>
      <vt:lpstr>Ambizioni e prospettive future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Relocation datacenters MEF</dc:title>
  <dc:creator>fp.schiavo</dc:creator>
  <cp:lastModifiedBy>David Brunelleschi</cp:lastModifiedBy>
  <cp:revision>693</cp:revision>
  <cp:lastPrinted>2016-03-29T11:56:26Z</cp:lastPrinted>
  <dcterms:created xsi:type="dcterms:W3CDTF">2014-01-24T12:02:48Z</dcterms:created>
  <dcterms:modified xsi:type="dcterms:W3CDTF">2016-04-04T07:10:56Z</dcterms:modified>
</cp:coreProperties>
</file>